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5.jpg" ContentType="image/jpeg"/>
  <Override PartName="/ppt/media/image16.jpg" ContentType="image/jpeg"/>
  <Override PartName="/ppt/media/image17.jpg" ContentType="image/jpeg"/>
  <Override PartName="/ppt/media/image18.jpg" ContentType="image/jpeg"/>
  <Override PartName="/ppt/media/image19.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85" r:id="rId3"/>
    <p:sldId id="297" r:id="rId4"/>
    <p:sldId id="282" r:id="rId5"/>
    <p:sldId id="286" r:id="rId6"/>
    <p:sldId id="324" r:id="rId7"/>
    <p:sldId id="323" r:id="rId8"/>
    <p:sldId id="325" r:id="rId9"/>
    <p:sldId id="326" r:id="rId10"/>
    <p:sldId id="327" r:id="rId11"/>
    <p:sldId id="328" r:id="rId12"/>
    <p:sldId id="329" r:id="rId13"/>
    <p:sldId id="283" r:id="rId14"/>
    <p:sldId id="330" r:id="rId15"/>
    <p:sldId id="281" r:id="rId16"/>
    <p:sldId id="301" r:id="rId17"/>
    <p:sldId id="296" r:id="rId18"/>
    <p:sldId id="299" r:id="rId19"/>
    <p:sldId id="302" r:id="rId20"/>
    <p:sldId id="314" r:id="rId21"/>
    <p:sldId id="315" r:id="rId22"/>
    <p:sldId id="316" r:id="rId23"/>
    <p:sldId id="321" r:id="rId24"/>
    <p:sldId id="322" r:id="rId25"/>
    <p:sldId id="279" r:id="rId26"/>
    <p:sldId id="307" r:id="rId27"/>
    <p:sldId id="305" r:id="rId28"/>
    <p:sldId id="306" r:id="rId29"/>
    <p:sldId id="309" r:id="rId30"/>
    <p:sldId id="310" r:id="rId31"/>
    <p:sldId id="311" r:id="rId32"/>
    <p:sldId id="312"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4" userDrawn="1">
          <p15:clr>
            <a:srgbClr val="A4A3A4"/>
          </p15:clr>
        </p15:guide>
        <p15:guide id="2" pos="3727" userDrawn="1">
          <p15:clr>
            <a:srgbClr val="A4A3A4"/>
          </p15:clr>
        </p15:guide>
        <p15:guide id="3" pos="7038" userDrawn="1">
          <p15:clr>
            <a:srgbClr val="A4A3A4"/>
          </p15:clr>
        </p15:guide>
        <p15:guide id="4" pos="2978" userDrawn="1">
          <p15:clr>
            <a:srgbClr val="A4A3A4"/>
          </p15:clr>
        </p15:guide>
        <p15:guide id="5" orient="horz" pos="2840" userDrawn="1">
          <p15:clr>
            <a:srgbClr val="A4A3A4"/>
          </p15:clr>
        </p15:guide>
        <p15:guide id="7" pos="1118" userDrawn="1">
          <p15:clr>
            <a:srgbClr val="A4A3A4"/>
          </p15:clr>
        </p15:guide>
        <p15:guide id="8" pos="7673" userDrawn="1">
          <p15:clr>
            <a:srgbClr val="A4A3A4"/>
          </p15:clr>
        </p15:guide>
        <p15:guide id="9" pos="6947" userDrawn="1">
          <p15:clr>
            <a:srgbClr val="A4A3A4"/>
          </p15:clr>
        </p15:guide>
        <p15:guide id="10" orient="horz" pos="3657" userDrawn="1">
          <p15:clr>
            <a:srgbClr val="A4A3A4"/>
          </p15:clr>
        </p15:guide>
        <p15:guide id="11" orient="horz" pos="1661" userDrawn="1">
          <p15:clr>
            <a:srgbClr val="A4A3A4"/>
          </p15:clr>
        </p15:guide>
        <p15:guide id="12" pos="3931" userDrawn="1">
          <p15:clr>
            <a:srgbClr val="A4A3A4"/>
          </p15:clr>
        </p15:guide>
        <p15:guide id="13" pos="6584" userDrawn="1">
          <p15:clr>
            <a:srgbClr val="A4A3A4"/>
          </p15:clr>
        </p15:guide>
        <p15:guide id="14" pos="6834" userDrawn="1">
          <p15:clr>
            <a:srgbClr val="A4A3A4"/>
          </p15:clr>
        </p15:guide>
        <p15:guide id="15" pos="257" userDrawn="1">
          <p15:clr>
            <a:srgbClr val="A4A3A4"/>
          </p15:clr>
        </p15:guide>
        <p15:guide id="16" orient="horz" pos="2183" userDrawn="1">
          <p15:clr>
            <a:srgbClr val="A4A3A4"/>
          </p15:clr>
        </p15:guide>
        <p15:guide id="17" pos="2819" userDrawn="1">
          <p15:clr>
            <a:srgbClr val="A4A3A4"/>
          </p15:clr>
        </p15:guide>
        <p15:guide id="18" pos="2366" userDrawn="1">
          <p15:clr>
            <a:srgbClr val="A4A3A4"/>
          </p15:clr>
        </p15:guide>
        <p15:guide id="19" orient="horz" pos="27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1532"/>
    <a:srgbClr val="2C265B"/>
    <a:srgbClr val="ED7472"/>
    <a:srgbClr val="171430"/>
    <a:srgbClr val="3142A5"/>
    <a:srgbClr val="1D193C"/>
    <a:srgbClr val="FDE346"/>
    <a:srgbClr val="9DE057"/>
    <a:srgbClr val="4ACFBB"/>
    <a:srgbClr val="3CC3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showGuides="1">
      <p:cViewPr varScale="1">
        <p:scale>
          <a:sx n="86" d="100"/>
          <a:sy n="86" d="100"/>
        </p:scale>
        <p:origin x="427" y="72"/>
      </p:cViewPr>
      <p:guideLst>
        <p:guide orient="horz" pos="414"/>
        <p:guide pos="3727"/>
        <p:guide pos="7038"/>
        <p:guide pos="2978"/>
        <p:guide orient="horz" pos="2840"/>
        <p:guide pos="1118"/>
        <p:guide pos="7673"/>
        <p:guide pos="6947"/>
        <p:guide orient="horz" pos="3657"/>
        <p:guide orient="horz" pos="1661"/>
        <p:guide pos="3931"/>
        <p:guide pos="6584"/>
        <p:guide pos="6834"/>
        <p:guide pos="257"/>
        <p:guide orient="horz" pos="2183"/>
        <p:guide pos="2819"/>
        <p:guide pos="2366"/>
        <p:guide orient="horz" pos="27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CE2FDA0B-B606-4963-964B-3739952E977C}" type="datetimeFigureOut">
              <a:rPr lang="zh-CN" altLang="en-US" smtClean="0"/>
              <a:t>2020/8/18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565583-F769-4DCF-85AD-AA1E42FBD74A}" type="slidenum">
              <a:rPr lang="zh-CN" altLang="en-US" smtClean="0"/>
              <a:t>‹#›</a:t>
            </a:fld>
            <a:endParaRPr lang="zh-CN" altLang="en-US"/>
          </a:p>
        </p:txBody>
      </p:sp>
    </p:spTree>
    <p:extLst>
      <p:ext uri="{BB962C8B-B14F-4D97-AF65-F5344CB8AC3E}">
        <p14:creationId xmlns:p14="http://schemas.microsoft.com/office/powerpoint/2010/main" val="2856467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E2FDA0B-B606-4963-964B-3739952E977C}" type="datetimeFigureOut">
              <a:rPr lang="zh-CN" altLang="en-US" smtClean="0"/>
              <a:t>2020/8/18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565583-F769-4DCF-85AD-AA1E42FBD74A}" type="slidenum">
              <a:rPr lang="zh-CN" altLang="en-US" smtClean="0"/>
              <a:t>‹#›</a:t>
            </a:fld>
            <a:endParaRPr lang="zh-CN" altLang="en-US"/>
          </a:p>
        </p:txBody>
      </p:sp>
    </p:spTree>
    <p:extLst>
      <p:ext uri="{BB962C8B-B14F-4D97-AF65-F5344CB8AC3E}">
        <p14:creationId xmlns:p14="http://schemas.microsoft.com/office/powerpoint/2010/main" val="30861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E2FDA0B-B606-4963-964B-3739952E977C}" type="datetimeFigureOut">
              <a:rPr lang="zh-CN" altLang="en-US" smtClean="0"/>
              <a:t>2020/8/18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565583-F769-4DCF-85AD-AA1E42FBD74A}" type="slidenum">
              <a:rPr lang="zh-CN" altLang="en-US" smtClean="0"/>
              <a:t>‹#›</a:t>
            </a:fld>
            <a:endParaRPr lang="zh-CN" altLang="en-US"/>
          </a:p>
        </p:txBody>
      </p:sp>
    </p:spTree>
    <p:extLst>
      <p:ext uri="{BB962C8B-B14F-4D97-AF65-F5344CB8AC3E}">
        <p14:creationId xmlns:p14="http://schemas.microsoft.com/office/powerpoint/2010/main" val="1511315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E2FDA0B-B606-4963-964B-3739952E977C}" type="datetimeFigureOut">
              <a:rPr lang="zh-CN" altLang="en-US" smtClean="0"/>
              <a:t>2020/8/18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565583-F769-4DCF-85AD-AA1E42FBD74A}" type="slidenum">
              <a:rPr lang="zh-CN" altLang="en-US" smtClean="0"/>
              <a:t>‹#›</a:t>
            </a:fld>
            <a:endParaRPr lang="zh-CN" altLang="en-US"/>
          </a:p>
        </p:txBody>
      </p:sp>
    </p:spTree>
    <p:extLst>
      <p:ext uri="{BB962C8B-B14F-4D97-AF65-F5344CB8AC3E}">
        <p14:creationId xmlns:p14="http://schemas.microsoft.com/office/powerpoint/2010/main" val="647299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E2FDA0B-B606-4963-964B-3739952E977C}" type="datetimeFigureOut">
              <a:rPr lang="zh-CN" altLang="en-US" smtClean="0"/>
              <a:t>2020/8/18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565583-F769-4DCF-85AD-AA1E42FBD74A}" type="slidenum">
              <a:rPr lang="zh-CN" altLang="en-US" smtClean="0"/>
              <a:t>‹#›</a:t>
            </a:fld>
            <a:endParaRPr lang="zh-CN" altLang="en-US"/>
          </a:p>
        </p:txBody>
      </p:sp>
    </p:spTree>
    <p:extLst>
      <p:ext uri="{BB962C8B-B14F-4D97-AF65-F5344CB8AC3E}">
        <p14:creationId xmlns:p14="http://schemas.microsoft.com/office/powerpoint/2010/main" val="2202667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E2FDA0B-B606-4963-964B-3739952E977C}" type="datetimeFigureOut">
              <a:rPr lang="zh-CN" altLang="en-US" smtClean="0"/>
              <a:t>2020/8/18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565583-F769-4DCF-85AD-AA1E42FBD74A}" type="slidenum">
              <a:rPr lang="zh-CN" altLang="en-US" smtClean="0"/>
              <a:t>‹#›</a:t>
            </a:fld>
            <a:endParaRPr lang="zh-CN" altLang="en-US"/>
          </a:p>
        </p:txBody>
      </p:sp>
    </p:spTree>
    <p:extLst>
      <p:ext uri="{BB962C8B-B14F-4D97-AF65-F5344CB8AC3E}">
        <p14:creationId xmlns:p14="http://schemas.microsoft.com/office/powerpoint/2010/main" val="187220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E2FDA0B-B606-4963-964B-3739952E977C}" type="datetimeFigureOut">
              <a:rPr lang="zh-CN" altLang="en-US" smtClean="0"/>
              <a:t>2020/8/18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2565583-F769-4DCF-85AD-AA1E42FBD74A}" type="slidenum">
              <a:rPr lang="zh-CN" altLang="en-US" smtClean="0"/>
              <a:t>‹#›</a:t>
            </a:fld>
            <a:endParaRPr lang="zh-CN" altLang="en-US"/>
          </a:p>
        </p:txBody>
      </p:sp>
    </p:spTree>
    <p:extLst>
      <p:ext uri="{BB962C8B-B14F-4D97-AF65-F5344CB8AC3E}">
        <p14:creationId xmlns:p14="http://schemas.microsoft.com/office/powerpoint/2010/main" val="3356693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E2FDA0B-B606-4963-964B-3739952E977C}" type="datetimeFigureOut">
              <a:rPr lang="zh-CN" altLang="en-US" smtClean="0"/>
              <a:t>2020/8/18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2565583-F769-4DCF-85AD-AA1E42FBD74A}" type="slidenum">
              <a:rPr lang="zh-CN" altLang="en-US" smtClean="0"/>
              <a:t>‹#›</a:t>
            </a:fld>
            <a:endParaRPr lang="zh-CN" altLang="en-US"/>
          </a:p>
        </p:txBody>
      </p:sp>
    </p:spTree>
    <p:extLst>
      <p:ext uri="{BB962C8B-B14F-4D97-AF65-F5344CB8AC3E}">
        <p14:creationId xmlns:p14="http://schemas.microsoft.com/office/powerpoint/2010/main" val="1259752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背景">
    <p:spTree>
      <p:nvGrpSpPr>
        <p:cNvPr id="1" name=""/>
        <p:cNvGrpSpPr/>
        <p:nvPr/>
      </p:nvGrpSpPr>
      <p:grpSpPr>
        <a:xfrm>
          <a:off x="0" y="0"/>
          <a:ext cx="0" cy="0"/>
          <a:chOff x="0" y="0"/>
          <a:chExt cx="0" cy="0"/>
        </a:xfrm>
      </p:grpSpPr>
      <p:sp>
        <p:nvSpPr>
          <p:cNvPr id="5" name="矩形 4"/>
          <p:cNvSpPr/>
          <p:nvPr userDrawn="1"/>
        </p:nvSpPr>
        <p:spPr>
          <a:xfrm>
            <a:off x="0" y="0"/>
            <a:ext cx="12191999" cy="6858000"/>
          </a:xfrm>
          <a:prstGeom prst="rect">
            <a:avLst/>
          </a:prstGeom>
          <a:gradFill flip="none" rotWithShape="1">
            <a:gsLst>
              <a:gs pos="0">
                <a:srgbClr val="100E21"/>
              </a:gs>
              <a:gs pos="100000">
                <a:srgbClr val="100E21">
                  <a:lumMod val="81000"/>
                  <a:lumOff val="19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30332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E2FDA0B-B606-4963-964B-3739952E977C}" type="datetimeFigureOut">
              <a:rPr lang="zh-CN" altLang="en-US" smtClean="0"/>
              <a:t>2020/8/18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565583-F769-4DCF-85AD-AA1E42FBD74A}" type="slidenum">
              <a:rPr lang="zh-CN" altLang="en-US" smtClean="0"/>
              <a:t>‹#›</a:t>
            </a:fld>
            <a:endParaRPr lang="zh-CN" altLang="en-US"/>
          </a:p>
        </p:txBody>
      </p:sp>
    </p:spTree>
    <p:extLst>
      <p:ext uri="{BB962C8B-B14F-4D97-AF65-F5344CB8AC3E}">
        <p14:creationId xmlns:p14="http://schemas.microsoft.com/office/powerpoint/2010/main" val="295306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E2FDA0B-B606-4963-964B-3739952E977C}" type="datetimeFigureOut">
              <a:rPr lang="zh-CN" altLang="en-US" smtClean="0"/>
              <a:t>2020/8/18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565583-F769-4DCF-85AD-AA1E42FBD74A}" type="slidenum">
              <a:rPr lang="zh-CN" altLang="en-US" smtClean="0"/>
              <a:t>‹#›</a:t>
            </a:fld>
            <a:endParaRPr lang="zh-CN" altLang="en-US"/>
          </a:p>
        </p:txBody>
      </p:sp>
    </p:spTree>
    <p:extLst>
      <p:ext uri="{BB962C8B-B14F-4D97-AF65-F5344CB8AC3E}">
        <p14:creationId xmlns:p14="http://schemas.microsoft.com/office/powerpoint/2010/main" val="218634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2FDA0B-B606-4963-964B-3739952E977C}" type="datetimeFigureOut">
              <a:rPr lang="zh-CN" altLang="en-US" smtClean="0"/>
              <a:t>2020/8/18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565583-F769-4DCF-85AD-AA1E42FBD74A}" type="slidenum">
              <a:rPr lang="zh-CN" altLang="en-US" smtClean="0"/>
              <a:t>‹#›</a:t>
            </a:fld>
            <a:endParaRPr lang="zh-CN" altLang="en-US"/>
          </a:p>
        </p:txBody>
      </p:sp>
    </p:spTree>
    <p:extLst>
      <p:ext uri="{BB962C8B-B14F-4D97-AF65-F5344CB8AC3E}">
        <p14:creationId xmlns:p14="http://schemas.microsoft.com/office/powerpoint/2010/main" val="2186696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p:cNvSpPr/>
          <p:nvPr/>
        </p:nvSpPr>
        <p:spPr>
          <a:xfrm>
            <a:off x="1" y="0"/>
            <a:ext cx="12191999" cy="6867001"/>
          </a:xfrm>
          <a:prstGeom prst="rect">
            <a:avLst/>
          </a:prstGeom>
          <a:gradFill>
            <a:gsLst>
              <a:gs pos="75000">
                <a:srgbClr val="191533">
                  <a:alpha val="69000"/>
                </a:srgbClr>
              </a:gs>
              <a:gs pos="50000">
                <a:srgbClr val="191533">
                  <a:alpha val="50000"/>
                </a:srgbClr>
              </a:gs>
              <a:gs pos="0">
                <a:srgbClr val="191533">
                  <a:alpha val="0"/>
                </a:srgbClr>
              </a:gs>
              <a:gs pos="100000">
                <a:srgbClr val="19153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1" y="120150"/>
            <a:ext cx="12192000" cy="4376904"/>
          </a:xfrm>
          <a:prstGeom prst="rect">
            <a:avLst/>
          </a:prstGeom>
          <a:gradFill>
            <a:gsLst>
              <a:gs pos="0">
                <a:schemeClr val="tx1">
                  <a:alpha val="22000"/>
                </a:schemeClr>
              </a:gs>
              <a:gs pos="100000">
                <a:schemeClr val="tx1">
                  <a:alpha val="21000"/>
                  <a:lumMod val="91000"/>
                  <a:lumOff val="9000"/>
                </a:schemeClr>
              </a:gs>
            </a:gsLst>
            <a:lin ang="4800000" scaled="0"/>
          </a:gradFill>
          <a:ln>
            <a:noFill/>
          </a:ln>
          <a:effectLst>
            <a:outerShdw blurRad="342900" dist="76200" dir="5400000" sx="102000" sy="102000" algn="t" rotWithShape="0">
              <a:prstClr val="black">
                <a:alpha val="9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38919" y="3937162"/>
            <a:ext cx="2657081" cy="58982"/>
          </a:xfrm>
          <a:prstGeom prst="rect">
            <a:avLst/>
          </a:prstGeom>
          <a:solidFill>
            <a:srgbClr val="2E3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096000" y="3937162"/>
            <a:ext cx="2657081" cy="58982"/>
          </a:xfrm>
          <a:prstGeom prst="rect">
            <a:avLst/>
          </a:prstGeom>
          <a:solidFill>
            <a:srgbClr val="1B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3603856" y="2436011"/>
            <a:ext cx="4984286" cy="1314228"/>
          </a:xfrm>
          <a:prstGeom prst="roundRect">
            <a:avLst>
              <a:gd name="adj" fmla="val 50000"/>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微软雅黑 Light" panose="020B0502040204020203" pitchFamily="34" charset="-122"/>
                <a:ea typeface="微软雅黑 Light" panose="020B0502040204020203" pitchFamily="34" charset="-122"/>
              </a:rPr>
              <a:t>暑期学习成果汇报</a:t>
            </a:r>
          </a:p>
        </p:txBody>
      </p:sp>
      <p:cxnSp>
        <p:nvCxnSpPr>
          <p:cNvPr id="23" name="直接连接符 22"/>
          <p:cNvCxnSpPr>
            <a:cxnSpLocks/>
          </p:cNvCxnSpPr>
          <p:nvPr/>
        </p:nvCxnSpPr>
        <p:spPr>
          <a:xfrm>
            <a:off x="4438834" y="5522672"/>
            <a:ext cx="2725445" cy="0"/>
          </a:xfrm>
          <a:prstGeom prst="line">
            <a:avLst/>
          </a:prstGeom>
          <a:ln>
            <a:solidFill>
              <a:schemeClr val="bg1">
                <a:lumMod val="95000"/>
                <a:alpha val="38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4609827" y="4958171"/>
            <a:ext cx="476865" cy="476865"/>
            <a:chOff x="2782645" y="3165552"/>
            <a:chExt cx="476865" cy="476865"/>
          </a:xfrm>
        </p:grpSpPr>
        <p:grpSp>
          <p:nvGrpSpPr>
            <p:cNvPr id="10" name="组合 9"/>
            <p:cNvGrpSpPr/>
            <p:nvPr/>
          </p:nvGrpSpPr>
          <p:grpSpPr>
            <a:xfrm>
              <a:off x="2923254" y="3266029"/>
              <a:ext cx="195645" cy="275911"/>
              <a:chOff x="3398838" y="2268537"/>
              <a:chExt cx="433388" cy="611188"/>
            </a:xfrm>
            <a:noFill/>
          </p:grpSpPr>
          <p:sp>
            <p:nvSpPr>
              <p:cNvPr id="11" name="Freeform 1045"/>
              <p:cNvSpPr>
                <a:spLocks/>
              </p:cNvSpPr>
              <p:nvPr/>
            </p:nvSpPr>
            <p:spPr bwMode="auto">
              <a:xfrm>
                <a:off x="3398838" y="2543175"/>
                <a:ext cx="433388" cy="336550"/>
              </a:xfrm>
              <a:custGeom>
                <a:avLst/>
                <a:gdLst>
                  <a:gd name="T0" fmla="*/ 136 w 136"/>
                  <a:gd name="T1" fmla="*/ 69 h 106"/>
                  <a:gd name="T2" fmla="*/ 0 w 136"/>
                  <a:gd name="T3" fmla="*/ 69 h 106"/>
                  <a:gd name="T4" fmla="*/ 68 w 136"/>
                  <a:gd name="T5" fmla="*/ 0 h 106"/>
                  <a:gd name="T6" fmla="*/ 136 w 136"/>
                  <a:gd name="T7" fmla="*/ 69 h 106"/>
                </a:gdLst>
                <a:ahLst/>
                <a:cxnLst>
                  <a:cxn ang="0">
                    <a:pos x="T0" y="T1"/>
                  </a:cxn>
                  <a:cxn ang="0">
                    <a:pos x="T2" y="T3"/>
                  </a:cxn>
                  <a:cxn ang="0">
                    <a:pos x="T4" y="T5"/>
                  </a:cxn>
                  <a:cxn ang="0">
                    <a:pos x="T6" y="T7"/>
                  </a:cxn>
                </a:cxnLst>
                <a:rect l="0" t="0" r="r" b="b"/>
                <a:pathLst>
                  <a:path w="136" h="106">
                    <a:moveTo>
                      <a:pt x="136" y="69"/>
                    </a:moveTo>
                    <a:cubicBezTo>
                      <a:pt x="136" y="106"/>
                      <a:pt x="0" y="106"/>
                      <a:pt x="0" y="69"/>
                    </a:cubicBezTo>
                    <a:cubicBezTo>
                      <a:pt x="0" y="31"/>
                      <a:pt x="30" y="0"/>
                      <a:pt x="68" y="0"/>
                    </a:cubicBezTo>
                    <a:cubicBezTo>
                      <a:pt x="106" y="0"/>
                      <a:pt x="136" y="31"/>
                      <a:pt x="136" y="69"/>
                    </a:cubicBezTo>
                    <a:close/>
                  </a:path>
                </a:pathLst>
              </a:custGeom>
              <a:grpFill/>
              <a:ln w="12700" cap="flat">
                <a:solidFill>
                  <a:schemeClr val="bg1">
                    <a:lumMod val="95000"/>
                    <a:alpha val="34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 name="Oval 1046"/>
              <p:cNvSpPr>
                <a:spLocks noChangeArrowheads="1"/>
              </p:cNvSpPr>
              <p:nvPr/>
            </p:nvSpPr>
            <p:spPr bwMode="auto">
              <a:xfrm>
                <a:off x="3497263" y="2268537"/>
                <a:ext cx="234950" cy="234950"/>
              </a:xfrm>
              <a:prstGeom prst="ellipse">
                <a:avLst/>
              </a:prstGeom>
              <a:grpFill/>
              <a:ln w="12700" cap="flat">
                <a:solidFill>
                  <a:schemeClr val="bg1">
                    <a:lumMod val="95000"/>
                    <a:alpha val="34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椭圆 17"/>
            <p:cNvSpPr/>
            <p:nvPr/>
          </p:nvSpPr>
          <p:spPr>
            <a:xfrm>
              <a:off x="2782645" y="3165552"/>
              <a:ext cx="476865" cy="476865"/>
            </a:xfrm>
            <a:prstGeom prst="ellipse">
              <a:avLst/>
            </a:prstGeom>
            <a:noFill/>
            <a:ln>
              <a:solidFill>
                <a:schemeClr val="bg1">
                  <a:lumMod val="9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5131122" y="4997963"/>
            <a:ext cx="1882188" cy="369332"/>
          </a:xfrm>
          <a:prstGeom prst="rect">
            <a:avLst/>
          </a:prstGeom>
          <a:noFill/>
        </p:spPr>
        <p:txBody>
          <a:bodyPr wrap="square" rtlCol="0">
            <a:spAutoFit/>
          </a:bodyP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汇报人：朱奕晟</a:t>
            </a:r>
          </a:p>
        </p:txBody>
      </p:sp>
    </p:spTree>
    <p:extLst>
      <p:ext uri="{BB962C8B-B14F-4D97-AF65-F5344CB8AC3E}">
        <p14:creationId xmlns:p14="http://schemas.microsoft.com/office/powerpoint/2010/main" val="707889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2476" y="4863866"/>
            <a:ext cx="12192000" cy="2016294"/>
            <a:chOff x="12476" y="4863866"/>
            <a:chExt cx="12192000" cy="2016294"/>
          </a:xfrm>
        </p:grpSpPr>
        <p:sp>
          <p:nvSpPr>
            <p:cNvPr id="2" name="任意多边形 1"/>
            <p:cNvSpPr/>
            <p:nvPr/>
          </p:nvSpPr>
          <p:spPr>
            <a:xfrm>
              <a:off x="12476" y="48638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圆角矩形 2"/>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 name="文本框 3"/>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one</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grpSp>
      <p:grpSp>
        <p:nvGrpSpPr>
          <p:cNvPr id="34" name="组合 33"/>
          <p:cNvGrpSpPr/>
          <p:nvPr/>
        </p:nvGrpSpPr>
        <p:grpSpPr>
          <a:xfrm>
            <a:off x="254882" y="-2645"/>
            <a:ext cx="542940" cy="563684"/>
            <a:chOff x="254882" y="-2645"/>
            <a:chExt cx="542940" cy="563684"/>
          </a:xfrm>
        </p:grpSpPr>
        <p:sp>
          <p:nvSpPr>
            <p:cNvPr id="35" name="矩形 34"/>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1</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sp>
        <p:nvSpPr>
          <p:cNvPr id="42" name="文本框 41">
            <a:extLst>
              <a:ext uri="{FF2B5EF4-FFF2-40B4-BE49-F238E27FC236}">
                <a16:creationId xmlns:a16="http://schemas.microsoft.com/office/drawing/2014/main" id="{EC210225-DEC7-4E0A-96A5-F820E9223E47}"/>
              </a:ext>
            </a:extLst>
          </p:cNvPr>
          <p:cNvSpPr txBox="1"/>
          <p:nvPr/>
        </p:nvSpPr>
        <p:spPr>
          <a:xfrm>
            <a:off x="304372" y="15643"/>
            <a:ext cx="4533624" cy="523220"/>
          </a:xfrm>
          <a:prstGeom prst="rect">
            <a:avLst/>
          </a:prstGeom>
          <a:noFill/>
        </p:spPr>
        <p:txBody>
          <a:bodyPr wrap="square" rtlCol="0">
            <a:spAutoFit/>
          </a:bodyPr>
          <a:lstStyle/>
          <a:p>
            <a:pPr algn="ctr"/>
            <a:r>
              <a:rPr lang="zh-CN" altLang="en-US" sz="2800" dirty="0">
                <a:solidFill>
                  <a:schemeClr val="bg1"/>
                </a:solidFill>
                <a:latin typeface="微软雅黑 Light" panose="020B0502040204020203" pitchFamily="34" charset="-122"/>
                <a:ea typeface="微软雅黑 Light" panose="020B0502040204020203" pitchFamily="34" charset="-122"/>
              </a:rPr>
              <a:t>第一章重点知识总结</a:t>
            </a:r>
          </a:p>
        </p:txBody>
      </p:sp>
      <p:sp>
        <p:nvSpPr>
          <p:cNvPr id="43" name="矩形 42">
            <a:extLst>
              <a:ext uri="{FF2B5EF4-FFF2-40B4-BE49-F238E27FC236}">
                <a16:creationId xmlns:a16="http://schemas.microsoft.com/office/drawing/2014/main" id="{C729FFDC-5969-4A04-9F17-DE10E1311683}"/>
              </a:ext>
            </a:extLst>
          </p:cNvPr>
          <p:cNvSpPr/>
          <p:nvPr/>
        </p:nvSpPr>
        <p:spPr>
          <a:xfrm>
            <a:off x="897609" y="482113"/>
            <a:ext cx="5365750" cy="338554"/>
          </a:xfrm>
          <a:prstGeom prst="rect">
            <a:avLst/>
          </a:prstGeom>
        </p:spPr>
        <p:txBody>
          <a:bodyPr wrap="square">
            <a:spAutoFit/>
          </a:bodyPr>
          <a:lstStyle/>
          <a:p>
            <a:pPr lvl="0" algn="just"/>
            <a:r>
              <a:rPr lang="zh-CN" altLang="en-US" sz="1600" dirty="0">
                <a:solidFill>
                  <a:schemeClr val="bg1"/>
                </a:solidFill>
                <a:latin typeface="微软雅黑 Light" panose="020B0502040204020203" pitchFamily="34" charset="-122"/>
                <a:ea typeface="微软雅黑 Light" panose="020B0502040204020203" pitchFamily="34" charset="-122"/>
              </a:rPr>
              <a:t>统计学习方法概论</a:t>
            </a:r>
            <a:endParaRPr lang="zh-HK" altLang="zh-HK" sz="1600" dirty="0">
              <a:solidFill>
                <a:schemeClr val="bg1"/>
              </a:solidFill>
              <a:latin typeface="微软雅黑 Light" panose="020B0502040204020203" pitchFamily="34" charset="-122"/>
              <a:ea typeface="微软雅黑 Light" panose="020B0502040204020203" pitchFamily="34" charset="-122"/>
            </a:endParaRPr>
          </a:p>
        </p:txBody>
      </p:sp>
      <p:pic>
        <p:nvPicPr>
          <p:cNvPr id="15" name="图片占位符 2">
            <a:extLst>
              <a:ext uri="{FF2B5EF4-FFF2-40B4-BE49-F238E27FC236}">
                <a16:creationId xmlns:a16="http://schemas.microsoft.com/office/drawing/2014/main" id="{2E25477B-99DA-4849-BF5A-70881B73B445}"/>
              </a:ext>
            </a:extLst>
          </p:cNvPr>
          <p:cNvPicPr>
            <a:picLocks noChangeAspect="1"/>
          </p:cNvPicPr>
          <p:nvPr/>
        </p:nvPicPr>
        <p:blipFill>
          <a:blip r:embed="rId2">
            <a:extLst>
              <a:ext uri="{28A0092B-C50C-407E-A947-70E740481C1C}">
                <a14:useLocalDpi xmlns:a14="http://schemas.microsoft.com/office/drawing/2010/main" val="0"/>
              </a:ext>
            </a:extLst>
          </a:blip>
          <a:srcRect t="927" b="927"/>
          <a:stretch>
            <a:fillRect/>
          </a:stretch>
        </p:blipFill>
        <p:spPr>
          <a:xfrm>
            <a:off x="5410956" y="1840943"/>
            <a:ext cx="5807450" cy="3529650"/>
          </a:xfrm>
          <a:prstGeom prst="rect">
            <a:avLst/>
          </a:prstGeom>
        </p:spPr>
      </p:pic>
      <mc:AlternateContent xmlns:mc="http://schemas.openxmlformats.org/markup-compatibility/2006">
        <mc:Choice xmlns:a14="http://schemas.microsoft.com/office/drawing/2010/main" Requires="a14">
          <p:sp>
            <p:nvSpPr>
              <p:cNvPr id="17" name="内容占位符 6">
                <a:extLst>
                  <a:ext uri="{FF2B5EF4-FFF2-40B4-BE49-F238E27FC236}">
                    <a16:creationId xmlns:a16="http://schemas.microsoft.com/office/drawing/2014/main" id="{065EE0D6-4BD5-42B8-94DE-AED57AC86E79}"/>
                  </a:ext>
                </a:extLst>
              </p:cNvPr>
              <p:cNvSpPr txBox="1">
                <a:spLocks/>
              </p:cNvSpPr>
              <p:nvPr/>
            </p:nvSpPr>
            <p:spPr>
              <a:xfrm>
                <a:off x="727998" y="1605605"/>
                <a:ext cx="4397375" cy="4000326"/>
              </a:xfrm>
              <a:prstGeom prst="rect">
                <a:avLst/>
              </a:prstGeom>
            </p:spPr>
            <p:txBody>
              <a:bodyPr wrap="square">
                <a:spAutoFit/>
              </a:bodyPr>
              <a:lstStyle>
                <a:lvl1pPr marL="0" indent="0" algn="l" defTabSz="914400" rtl="0" eaLnBrk="1" latinLnBrk="0" hangingPunct="1">
                  <a:lnSpc>
                    <a:spcPct val="120000"/>
                  </a:lnSpc>
                  <a:spcBef>
                    <a:spcPts val="10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策略：</a:t>
                </a: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经验风险最小化：</a:t>
                </a: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limLow>
                        <m:limLowPr>
                          <m:ctrlP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ctrlPr>
                        </m:limLowPr>
                        <m:e>
                          <m:r>
                            <m:rPr>
                              <m:sty m:val="p"/>
                            </m:rPr>
                            <a:rPr kumimoji="0" lang="en-US" altLang="zh-CN" sz="2000" b="0" i="0"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min</m:t>
                          </m:r>
                        </m:e>
                        <m:lim>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𝑓</m:t>
                          </m:r>
                          <m:r>
                            <a:rPr kumimoji="0" lang="en-US" altLang="zh-CN" sz="2000" b="0" i="0"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m:t>
                          </m:r>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𝐹</m:t>
                          </m:r>
                        </m:lim>
                      </m:limLow>
                      <m:f>
                        <m:fPr>
                          <m:ctrlP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ctrlPr>
                        </m:fPr>
                        <m:num>
                          <m:r>
                            <a:rPr kumimoji="0" lang="en-US" altLang="zh-CN" sz="2000" b="0" i="0"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1</m:t>
                          </m:r>
                        </m:num>
                        <m:den>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𝑁</m:t>
                          </m:r>
                        </m:den>
                      </m:f>
                      <m:nary>
                        <m:naryPr>
                          <m:chr m:val="∑"/>
                          <m:limLoc m:val="undOvr"/>
                          <m:grow m:val="on"/>
                          <m:ctrlP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ctrlPr>
                        </m:naryPr>
                        <m:sub>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𝑖</m:t>
                          </m:r>
                          <m:r>
                            <a:rPr kumimoji="0" lang="en-US" altLang="zh-CN" sz="2000" b="0" i="0"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=1</m:t>
                          </m:r>
                        </m:sub>
                        <m:sup>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𝑁</m:t>
                          </m:r>
                        </m:sup>
                        <m:e>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𝐿</m:t>
                          </m:r>
                          <m:d>
                            <m:dPr>
                              <m:ctrlP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ctrlPr>
                            </m:dPr>
                            <m:e>
                              <m:sSub>
                                <m:sSubPr>
                                  <m:ctrlP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ctrlPr>
                                </m:sSubPr>
                                <m:e>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𝑦</m:t>
                                  </m:r>
                                </m:e>
                                <m:sub>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𝑖</m:t>
                                  </m:r>
                                </m:sub>
                              </m:sSub>
                              <m:r>
                                <a:rPr kumimoji="0" lang="en-US" altLang="zh-CN" sz="2000" b="0" i="0"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m:t>
                              </m:r>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𝑓</m:t>
                              </m:r>
                              <m:d>
                                <m:dPr>
                                  <m:ctrlP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ctrlPr>
                                </m:dPr>
                                <m:e>
                                  <m:sSub>
                                    <m:sSubPr>
                                      <m:ctrlP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ctrlPr>
                                    </m:sSubPr>
                                    <m:e>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𝑥</m:t>
                                      </m:r>
                                    </m:e>
                                    <m:sub>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𝑖</m:t>
                                      </m:r>
                                    </m:sub>
                                  </m:sSub>
                                </m:e>
                              </m:d>
                            </m:e>
                          </m:d>
                        </m:e>
                      </m:nary>
                    </m:oMath>
                  </m:oMathPara>
                </a14:m>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结构风险最小化</a:t>
                </a: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limLow>
                        <m:limLow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limLowPr>
                        <m:e>
                          <m:r>
                            <m:rPr>
                              <m:sty m:val="p"/>
                            </m:rPr>
                            <a:rPr kumimoji="0" lang="en-US" altLang="zh-CN" sz="2000" b="0" i="0"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min</m:t>
                          </m:r>
                        </m:e>
                        <m:lim>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𝑓</m:t>
                          </m:r>
                          <m:r>
                            <a:rPr kumimoji="0" lang="en-US" altLang="zh-CN" sz="2000" b="0" i="0"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m:t>
                          </m:r>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𝐹</m:t>
                          </m:r>
                        </m:lim>
                      </m:limLow>
                      <m:f>
                        <m:f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fPr>
                        <m:num>
                          <m:r>
                            <a:rPr kumimoji="0" lang="en-US" altLang="zh-CN" sz="2000" b="0" i="0"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1</m:t>
                          </m:r>
                        </m:num>
                        <m:den>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𝑁</m:t>
                          </m:r>
                        </m:den>
                      </m:f>
                      <m:nary>
                        <m:naryPr>
                          <m:chr m:val="∑"/>
                          <m:limLoc m:val="undOvr"/>
                          <m:grow m:val="on"/>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naryPr>
                        <m:sub>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𝑖</m:t>
                          </m:r>
                          <m:r>
                            <a:rPr kumimoji="0" lang="en-US" altLang="zh-CN" sz="2000" b="0" i="0"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=1</m:t>
                          </m:r>
                        </m:sub>
                        <m:sup>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𝑁</m:t>
                          </m:r>
                        </m:sup>
                        <m:e>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𝐿</m:t>
                          </m:r>
                          <m:d>
                            <m:d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dPr>
                            <m:e>
                              <m:sSub>
                                <m:sSub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sSubPr>
                                <m:e>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𝑦</m:t>
                                  </m:r>
                                </m:e>
                                <m:sub>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𝑖</m:t>
                                  </m:r>
                                </m:sub>
                              </m:sSub>
                              <m:r>
                                <a:rPr kumimoji="0" lang="en-US" altLang="zh-CN" sz="2000" b="0" i="0"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m:t>
                              </m:r>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𝑓</m:t>
                              </m:r>
                              <m:d>
                                <m:d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dPr>
                                <m:e>
                                  <m:sSub>
                                    <m:sSub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sSubPr>
                                    <m:e>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𝑥</m:t>
                                      </m:r>
                                    </m:e>
                                    <m:sub>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𝑖</m:t>
                                      </m:r>
                                    </m:sub>
                                  </m:sSub>
                                </m:e>
                              </m:d>
                            </m:e>
                          </m:d>
                        </m:e>
                      </m:nary>
                      <m:r>
                        <a:rPr kumimoji="0" lang="en-US" altLang="zh-CN" sz="2000" b="0" i="0"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m:t>
                      </m:r>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𝜆</m:t>
                      </m:r>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𝐽</m:t>
                      </m:r>
                      <m:d>
                        <m:dPr>
                          <m:ctrlP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ctrlPr>
                        </m:dPr>
                        <m:e>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𝑓</m:t>
                          </m:r>
                        </m:e>
                      </m:d>
                    </m:oMath>
                  </m:oMathPara>
                </a14:m>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mc:Choice>
        <mc:Fallback>
          <p:sp>
            <p:nvSpPr>
              <p:cNvPr id="17" name="内容占位符 6">
                <a:extLst>
                  <a:ext uri="{FF2B5EF4-FFF2-40B4-BE49-F238E27FC236}">
                    <a16:creationId xmlns:a16="http://schemas.microsoft.com/office/drawing/2014/main" id="{065EE0D6-4BD5-42B8-94DE-AED57AC86E79}"/>
                  </a:ext>
                </a:extLst>
              </p:cNvPr>
              <p:cNvSpPr txBox="1">
                <a:spLocks noRot="1" noChangeAspect="1" noMove="1" noResize="1" noEditPoints="1" noAdjustHandles="1" noChangeArrowheads="1" noChangeShapeType="1" noTextEdit="1"/>
              </p:cNvSpPr>
              <p:nvPr/>
            </p:nvSpPr>
            <p:spPr>
              <a:xfrm>
                <a:off x="727998" y="1605605"/>
                <a:ext cx="4397375" cy="4000326"/>
              </a:xfrm>
              <a:prstGeom prst="rect">
                <a:avLst/>
              </a:prstGeom>
              <a:blipFill>
                <a:blip r:embed="rId3"/>
                <a:stretch>
                  <a:fillRect l="-1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0191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2476" y="4863866"/>
            <a:ext cx="12192000" cy="2016294"/>
            <a:chOff x="12476" y="4863866"/>
            <a:chExt cx="12192000" cy="2016294"/>
          </a:xfrm>
        </p:grpSpPr>
        <p:sp>
          <p:nvSpPr>
            <p:cNvPr id="2" name="任意多边形 1"/>
            <p:cNvSpPr/>
            <p:nvPr/>
          </p:nvSpPr>
          <p:spPr>
            <a:xfrm>
              <a:off x="12476" y="48638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圆角矩形 2"/>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 name="文本框 3"/>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one</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grpSp>
      <p:grpSp>
        <p:nvGrpSpPr>
          <p:cNvPr id="34" name="组合 33"/>
          <p:cNvGrpSpPr/>
          <p:nvPr/>
        </p:nvGrpSpPr>
        <p:grpSpPr>
          <a:xfrm>
            <a:off x="254882" y="-2645"/>
            <a:ext cx="542940" cy="563684"/>
            <a:chOff x="254882" y="-2645"/>
            <a:chExt cx="542940" cy="563684"/>
          </a:xfrm>
        </p:grpSpPr>
        <p:sp>
          <p:nvSpPr>
            <p:cNvPr id="35" name="矩形 34"/>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1</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sp>
        <p:nvSpPr>
          <p:cNvPr id="42" name="文本框 41">
            <a:extLst>
              <a:ext uri="{FF2B5EF4-FFF2-40B4-BE49-F238E27FC236}">
                <a16:creationId xmlns:a16="http://schemas.microsoft.com/office/drawing/2014/main" id="{EC210225-DEC7-4E0A-96A5-F820E9223E47}"/>
              </a:ext>
            </a:extLst>
          </p:cNvPr>
          <p:cNvSpPr txBox="1"/>
          <p:nvPr/>
        </p:nvSpPr>
        <p:spPr>
          <a:xfrm>
            <a:off x="304372" y="15643"/>
            <a:ext cx="4533624" cy="523220"/>
          </a:xfrm>
          <a:prstGeom prst="rect">
            <a:avLst/>
          </a:prstGeom>
          <a:noFill/>
        </p:spPr>
        <p:txBody>
          <a:bodyPr wrap="square" rtlCol="0">
            <a:spAutoFit/>
          </a:bodyPr>
          <a:lstStyle/>
          <a:p>
            <a:pPr algn="ctr"/>
            <a:r>
              <a:rPr lang="zh-CN" altLang="en-US" sz="2800" dirty="0">
                <a:solidFill>
                  <a:schemeClr val="bg1"/>
                </a:solidFill>
                <a:latin typeface="微软雅黑 Light" panose="020B0502040204020203" pitchFamily="34" charset="-122"/>
                <a:ea typeface="微软雅黑 Light" panose="020B0502040204020203" pitchFamily="34" charset="-122"/>
              </a:rPr>
              <a:t>第一章重点知识总结</a:t>
            </a:r>
          </a:p>
        </p:txBody>
      </p:sp>
      <p:sp>
        <p:nvSpPr>
          <p:cNvPr id="43" name="矩形 42">
            <a:extLst>
              <a:ext uri="{FF2B5EF4-FFF2-40B4-BE49-F238E27FC236}">
                <a16:creationId xmlns:a16="http://schemas.microsoft.com/office/drawing/2014/main" id="{C729FFDC-5969-4A04-9F17-DE10E1311683}"/>
              </a:ext>
            </a:extLst>
          </p:cNvPr>
          <p:cNvSpPr/>
          <p:nvPr/>
        </p:nvSpPr>
        <p:spPr>
          <a:xfrm>
            <a:off x="897609" y="482113"/>
            <a:ext cx="5365750" cy="338554"/>
          </a:xfrm>
          <a:prstGeom prst="rect">
            <a:avLst/>
          </a:prstGeom>
        </p:spPr>
        <p:txBody>
          <a:bodyPr wrap="square">
            <a:spAutoFit/>
          </a:bodyPr>
          <a:lstStyle/>
          <a:p>
            <a:pPr lvl="0" algn="just"/>
            <a:r>
              <a:rPr lang="zh-CN" altLang="en-US" sz="1600" dirty="0">
                <a:solidFill>
                  <a:schemeClr val="bg1"/>
                </a:solidFill>
                <a:latin typeface="微软雅黑 Light" panose="020B0502040204020203" pitchFamily="34" charset="-122"/>
                <a:ea typeface="微软雅黑 Light" panose="020B0502040204020203" pitchFamily="34" charset="-122"/>
              </a:rPr>
              <a:t>统计学习方法概论</a:t>
            </a:r>
            <a:endParaRPr lang="zh-HK" altLang="zh-HK" sz="1600" dirty="0">
              <a:solidFill>
                <a:schemeClr val="bg1"/>
              </a:solidFill>
              <a:latin typeface="微软雅黑 Light" panose="020B0502040204020203" pitchFamily="34" charset="-122"/>
              <a:ea typeface="微软雅黑 Light" panose="020B0502040204020203" pitchFamily="34" charset="-122"/>
            </a:endParaRPr>
          </a:p>
        </p:txBody>
      </p:sp>
      <p:pic>
        <p:nvPicPr>
          <p:cNvPr id="15" name="图片占位符 2">
            <a:extLst>
              <a:ext uri="{FF2B5EF4-FFF2-40B4-BE49-F238E27FC236}">
                <a16:creationId xmlns:a16="http://schemas.microsoft.com/office/drawing/2014/main" id="{2E25477B-99DA-4849-BF5A-70881B73B445}"/>
              </a:ext>
            </a:extLst>
          </p:cNvPr>
          <p:cNvPicPr>
            <a:picLocks noChangeAspect="1"/>
          </p:cNvPicPr>
          <p:nvPr/>
        </p:nvPicPr>
        <p:blipFill>
          <a:blip r:embed="rId2">
            <a:extLst>
              <a:ext uri="{28A0092B-C50C-407E-A947-70E740481C1C}">
                <a14:useLocalDpi xmlns:a14="http://schemas.microsoft.com/office/drawing/2010/main" val="0"/>
              </a:ext>
            </a:extLst>
          </a:blip>
          <a:srcRect t="927" b="927"/>
          <a:stretch>
            <a:fillRect/>
          </a:stretch>
        </p:blipFill>
        <p:spPr>
          <a:xfrm>
            <a:off x="5410956" y="1840943"/>
            <a:ext cx="5807450" cy="3529650"/>
          </a:xfrm>
          <a:prstGeom prst="rect">
            <a:avLst/>
          </a:prstGeom>
        </p:spPr>
      </p:pic>
      <mc:AlternateContent xmlns:mc="http://schemas.openxmlformats.org/markup-compatibility/2006">
        <mc:Choice xmlns:a14="http://schemas.microsoft.com/office/drawing/2010/main" Requires="a14">
          <p:sp>
            <p:nvSpPr>
              <p:cNvPr id="18" name="内容占位符 6">
                <a:extLst>
                  <a:ext uri="{FF2B5EF4-FFF2-40B4-BE49-F238E27FC236}">
                    <a16:creationId xmlns:a16="http://schemas.microsoft.com/office/drawing/2014/main" id="{BED7C847-6E5F-416E-81AF-011F3FE3AA5B}"/>
                  </a:ext>
                </a:extLst>
              </p:cNvPr>
              <p:cNvSpPr txBox="1">
                <a:spLocks/>
              </p:cNvSpPr>
              <p:nvPr/>
            </p:nvSpPr>
            <p:spPr>
              <a:xfrm>
                <a:off x="479423" y="1840943"/>
                <a:ext cx="4397375" cy="3589316"/>
              </a:xfrm>
              <a:prstGeom prst="rect">
                <a:avLst/>
              </a:prstGeom>
            </p:spPr>
            <p:txBody>
              <a:bodyPr wrap="square">
                <a:spAutoFit/>
              </a:bodyPr>
              <a:lstStyle>
                <a:lvl1pPr marL="0" indent="0" algn="l" defTabSz="914400" rtl="0" eaLnBrk="1" latinLnBrk="0" hangingPunct="1">
                  <a:lnSpc>
                    <a:spcPct val="120000"/>
                  </a:lnSpc>
                  <a:spcBef>
                    <a:spcPts val="10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训练</a:t>
                </a:r>
                <a14:m>
                  <m:oMath xmlns:m="http://schemas.openxmlformats.org/officeDocument/2006/math">
                    <m:r>
                      <a:rPr kumimoji="0" lang="zh-CN" altLang="en-US"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误差</m:t>
                    </m:r>
                  </m:oMath>
                </a14:m>
                <a:endPar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fPr>
                        <m:num>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1</m:t>
                          </m:r>
                        </m:num>
                        <m:den>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𝑁</m:t>
                          </m:r>
                        </m:den>
                      </m:f>
                      <m:nary>
                        <m:naryPr>
                          <m:chr m:val="∑"/>
                          <m:limLoc m:val="undOvr"/>
                          <m:grow m:val="on"/>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naryPr>
                        <m:sub>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𝑖</m:t>
                          </m:r>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=1</m:t>
                          </m:r>
                        </m:sub>
                        <m:sup>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𝑁</m:t>
                          </m:r>
                        </m:sup>
                        <m:e>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𝐿</m:t>
                          </m:r>
                          <m:d>
                            <m:dPr>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dPr>
                            <m:e>
                              <m:sSub>
                                <m:sSubPr>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sSubPr>
                                <m:e>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𝑦</m:t>
                                  </m:r>
                                </m:e>
                                <m:sub>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𝑖</m:t>
                                  </m:r>
                                </m:sub>
                              </m:sSub>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t>
                              </m:r>
                              <m:acc>
                                <m:accPr>
                                  <m:chr m:val="̂"/>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accPr>
                                <m:e>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𝑓</m:t>
                                  </m:r>
                                </m:e>
                              </m:acc>
                              <m:d>
                                <m:dPr>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dPr>
                                <m:e>
                                  <m:sSub>
                                    <m:sSubPr>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sSubPr>
                                    <m:e>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𝑥</m:t>
                                      </m:r>
                                    </m:e>
                                    <m:sub>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𝑖</m:t>
                                      </m:r>
                                    </m:sub>
                                  </m:sSub>
                                </m:e>
                              </m:d>
                            </m:e>
                          </m:d>
                        </m:e>
                      </m:nary>
                    </m:oMath>
                  </m:oMathPara>
                </a14:m>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测试误差</a:t>
                </a: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fPr>
                        <m:num>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1</m:t>
                          </m:r>
                        </m:num>
                        <m:den>
                          <m:sSup>
                            <m:sSupPr>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sSupPr>
                            <m:e>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𝑁</m:t>
                              </m:r>
                            </m:e>
                            <m:sup>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t>
                              </m:r>
                            </m:sup>
                          </m:sSup>
                        </m:den>
                      </m:f>
                      <m:nary>
                        <m:naryPr>
                          <m:chr m:val="∑"/>
                          <m:limLoc m:val="undOvr"/>
                          <m:grow m:val="on"/>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naryPr>
                        <m:sub>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𝑖</m:t>
                          </m:r>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=1</m:t>
                          </m:r>
                        </m:sub>
                        <m:sup>
                          <m:sSup>
                            <m:sSupPr>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sSupPr>
                            <m:e>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𝑁</m:t>
                              </m:r>
                            </m:e>
                            <m:sup>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t>
                              </m:r>
                            </m:sup>
                          </m:sSup>
                        </m:sup>
                        <m:e>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𝐿</m:t>
                          </m:r>
                          <m:d>
                            <m:dPr>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dPr>
                            <m:e>
                              <m:sSub>
                                <m:sSubPr>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sSubPr>
                                <m:e>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𝑦</m:t>
                                  </m:r>
                                </m:e>
                                <m:sub>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𝑖</m:t>
                                  </m:r>
                                </m:sub>
                              </m:sSub>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t>
                              </m:r>
                              <m:acc>
                                <m:accPr>
                                  <m:chr m:val="̂"/>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accPr>
                                <m:e>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𝑓</m:t>
                                  </m:r>
                                </m:e>
                              </m:acc>
                              <m:d>
                                <m:dPr>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dPr>
                                <m:e>
                                  <m:sSub>
                                    <m:sSubPr>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sSubPr>
                                    <m:e>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𝑥</m:t>
                                      </m:r>
                                    </m:e>
                                    <m:sub>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𝑖</m:t>
                                      </m:r>
                                    </m:sub>
                                  </m:sSub>
                                </m:e>
                              </m:d>
                            </m:e>
                          </m:d>
                        </m:e>
                      </m:nary>
                    </m:oMath>
                  </m:oMathPara>
                </a14:m>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mc:Choice>
        <mc:Fallback>
          <p:sp>
            <p:nvSpPr>
              <p:cNvPr id="18" name="内容占位符 6">
                <a:extLst>
                  <a:ext uri="{FF2B5EF4-FFF2-40B4-BE49-F238E27FC236}">
                    <a16:creationId xmlns:a16="http://schemas.microsoft.com/office/drawing/2014/main" id="{BED7C847-6E5F-416E-81AF-011F3FE3AA5B}"/>
                  </a:ext>
                </a:extLst>
              </p:cNvPr>
              <p:cNvSpPr txBox="1">
                <a:spLocks noRot="1" noChangeAspect="1" noMove="1" noResize="1" noEditPoints="1" noAdjustHandles="1" noChangeArrowheads="1" noChangeShapeType="1" noTextEdit="1"/>
              </p:cNvSpPr>
              <p:nvPr/>
            </p:nvSpPr>
            <p:spPr>
              <a:xfrm>
                <a:off x="479423" y="1840943"/>
                <a:ext cx="4397375" cy="3589316"/>
              </a:xfrm>
              <a:prstGeom prst="rect">
                <a:avLst/>
              </a:prstGeom>
              <a:blipFill>
                <a:blip r:embed="rId3"/>
                <a:stretch>
                  <a:fillRect l="-1526" t="-17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B7018F3A-A03D-416A-BF81-6CF13167E9C7}"/>
              </a:ext>
            </a:extLst>
          </p:cNvPr>
          <p:cNvSpPr txBox="1"/>
          <p:nvPr/>
        </p:nvSpPr>
        <p:spPr>
          <a:xfrm>
            <a:off x="479423" y="5970543"/>
            <a:ext cx="1338828" cy="369332"/>
          </a:xfrm>
          <a:prstGeom prst="rect">
            <a:avLst/>
          </a:prstGeom>
          <a:noFill/>
        </p:spPr>
        <p:txBody>
          <a:bodyPr wrap="none" rtlCol="0">
            <a:spAutoFit/>
          </a:bodyPr>
          <a:lstStyle/>
          <a:p>
            <a:r>
              <a:rPr lang="zh-CN" altLang="en-US" dirty="0">
                <a:solidFill>
                  <a:schemeClr val="bg1"/>
                </a:solidFill>
              </a:rPr>
              <a:t>过拟合问题</a:t>
            </a:r>
          </a:p>
        </p:txBody>
      </p:sp>
    </p:spTree>
    <p:extLst>
      <p:ext uri="{BB962C8B-B14F-4D97-AF65-F5344CB8AC3E}">
        <p14:creationId xmlns:p14="http://schemas.microsoft.com/office/powerpoint/2010/main" val="304317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2476" y="4863866"/>
            <a:ext cx="12192000" cy="2016294"/>
            <a:chOff x="12476" y="4863866"/>
            <a:chExt cx="12192000" cy="2016294"/>
          </a:xfrm>
        </p:grpSpPr>
        <p:sp>
          <p:nvSpPr>
            <p:cNvPr id="2" name="任意多边形 1"/>
            <p:cNvSpPr/>
            <p:nvPr/>
          </p:nvSpPr>
          <p:spPr>
            <a:xfrm>
              <a:off x="12476" y="48638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圆角矩形 2"/>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 name="文本框 3"/>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one</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grpSp>
      <p:grpSp>
        <p:nvGrpSpPr>
          <p:cNvPr id="34" name="组合 33"/>
          <p:cNvGrpSpPr/>
          <p:nvPr/>
        </p:nvGrpSpPr>
        <p:grpSpPr>
          <a:xfrm>
            <a:off x="254882" y="-2645"/>
            <a:ext cx="542940" cy="563684"/>
            <a:chOff x="254882" y="-2645"/>
            <a:chExt cx="542940" cy="563684"/>
          </a:xfrm>
        </p:grpSpPr>
        <p:sp>
          <p:nvSpPr>
            <p:cNvPr id="35" name="矩形 34"/>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1</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sp>
        <p:nvSpPr>
          <p:cNvPr id="42" name="文本框 41">
            <a:extLst>
              <a:ext uri="{FF2B5EF4-FFF2-40B4-BE49-F238E27FC236}">
                <a16:creationId xmlns:a16="http://schemas.microsoft.com/office/drawing/2014/main" id="{EC210225-DEC7-4E0A-96A5-F820E9223E47}"/>
              </a:ext>
            </a:extLst>
          </p:cNvPr>
          <p:cNvSpPr txBox="1"/>
          <p:nvPr/>
        </p:nvSpPr>
        <p:spPr>
          <a:xfrm>
            <a:off x="304372" y="15643"/>
            <a:ext cx="4533624" cy="523220"/>
          </a:xfrm>
          <a:prstGeom prst="rect">
            <a:avLst/>
          </a:prstGeom>
          <a:noFill/>
        </p:spPr>
        <p:txBody>
          <a:bodyPr wrap="square" rtlCol="0">
            <a:spAutoFit/>
          </a:bodyPr>
          <a:lstStyle/>
          <a:p>
            <a:pPr algn="ctr"/>
            <a:r>
              <a:rPr lang="zh-CN" altLang="en-US" sz="2800" dirty="0">
                <a:solidFill>
                  <a:schemeClr val="bg1"/>
                </a:solidFill>
                <a:latin typeface="微软雅黑 Light" panose="020B0502040204020203" pitchFamily="34" charset="-122"/>
                <a:ea typeface="微软雅黑 Light" panose="020B0502040204020203" pitchFamily="34" charset="-122"/>
              </a:rPr>
              <a:t>第一章重点知识总结</a:t>
            </a:r>
          </a:p>
        </p:txBody>
      </p:sp>
      <p:sp>
        <p:nvSpPr>
          <p:cNvPr id="43" name="矩形 42">
            <a:extLst>
              <a:ext uri="{FF2B5EF4-FFF2-40B4-BE49-F238E27FC236}">
                <a16:creationId xmlns:a16="http://schemas.microsoft.com/office/drawing/2014/main" id="{C729FFDC-5969-4A04-9F17-DE10E1311683}"/>
              </a:ext>
            </a:extLst>
          </p:cNvPr>
          <p:cNvSpPr/>
          <p:nvPr/>
        </p:nvSpPr>
        <p:spPr>
          <a:xfrm>
            <a:off x="897609" y="482113"/>
            <a:ext cx="5365750" cy="338554"/>
          </a:xfrm>
          <a:prstGeom prst="rect">
            <a:avLst/>
          </a:prstGeom>
        </p:spPr>
        <p:txBody>
          <a:bodyPr wrap="square">
            <a:spAutoFit/>
          </a:bodyPr>
          <a:lstStyle/>
          <a:p>
            <a:pPr lvl="0" algn="just"/>
            <a:r>
              <a:rPr lang="zh-CN" altLang="en-US" sz="1600" dirty="0">
                <a:solidFill>
                  <a:schemeClr val="bg1"/>
                </a:solidFill>
                <a:latin typeface="微软雅黑 Light" panose="020B0502040204020203" pitchFamily="34" charset="-122"/>
                <a:ea typeface="微软雅黑 Light" panose="020B0502040204020203" pitchFamily="34" charset="-122"/>
              </a:rPr>
              <a:t>统计学习方法概论</a:t>
            </a:r>
            <a:endParaRPr lang="zh-HK" altLang="zh-HK" sz="1600" dirty="0">
              <a:solidFill>
                <a:schemeClr val="bg1"/>
              </a:solidFill>
              <a:latin typeface="微软雅黑 Light" panose="020B0502040204020203" pitchFamily="34" charset="-122"/>
              <a:ea typeface="微软雅黑 Light" panose="020B0502040204020203" pitchFamily="34" charset="-122"/>
            </a:endParaRPr>
          </a:p>
        </p:txBody>
      </p:sp>
      <mc:AlternateContent xmlns:mc="http://schemas.openxmlformats.org/markup-compatibility/2006">
        <mc:Choice xmlns:a14="http://schemas.microsoft.com/office/drawing/2010/main" Requires="a14">
          <p:sp>
            <p:nvSpPr>
              <p:cNvPr id="17" name="内容占位符 6">
                <a:extLst>
                  <a:ext uri="{FF2B5EF4-FFF2-40B4-BE49-F238E27FC236}">
                    <a16:creationId xmlns:a16="http://schemas.microsoft.com/office/drawing/2014/main" id="{7744C946-5F38-487F-AB10-3E69F783FEFE}"/>
                  </a:ext>
                </a:extLst>
              </p:cNvPr>
              <p:cNvSpPr txBox="1">
                <a:spLocks/>
              </p:cNvSpPr>
              <p:nvPr/>
            </p:nvSpPr>
            <p:spPr>
              <a:xfrm>
                <a:off x="594833" y="1193398"/>
                <a:ext cx="4397375" cy="929550"/>
              </a:xfrm>
              <a:prstGeom prst="rect">
                <a:avLst/>
              </a:prstGeom>
            </p:spPr>
            <p:txBody>
              <a:bodyPr wrap="square">
                <a:spAutoFit/>
              </a:bodyPr>
              <a:lstStyle>
                <a:lvl1pPr marL="0" indent="0" algn="l" defTabSz="914400" rtl="0" eaLnBrk="1" latinLnBrk="0" hangingPunct="1">
                  <a:lnSpc>
                    <a:spcPct val="120000"/>
                  </a:lnSpc>
                  <a:spcBef>
                    <a:spcPts val="10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多项式</a:t>
                </a:r>
                <a14:m>
                  <m:oMath xmlns:m="http://schemas.openxmlformats.org/officeDocument/2006/math">
                    <m:r>
                      <a:rPr kumimoji="0" lang="zh-CN" altLang="en-US"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拟合</m:t>
                    </m:r>
                  </m:oMath>
                </a14:m>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问题</a:t>
                </a: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mc:Choice>
        <mc:Fallback>
          <p:sp>
            <p:nvSpPr>
              <p:cNvPr id="17" name="内容占位符 6">
                <a:extLst>
                  <a:ext uri="{FF2B5EF4-FFF2-40B4-BE49-F238E27FC236}">
                    <a16:creationId xmlns:a16="http://schemas.microsoft.com/office/drawing/2014/main" id="{7744C946-5F38-487F-AB10-3E69F783FEFE}"/>
                  </a:ext>
                </a:extLst>
              </p:cNvPr>
              <p:cNvSpPr txBox="1">
                <a:spLocks noRot="1" noChangeAspect="1" noMove="1" noResize="1" noEditPoints="1" noAdjustHandles="1" noChangeArrowheads="1" noChangeShapeType="1" noTextEdit="1"/>
              </p:cNvSpPr>
              <p:nvPr/>
            </p:nvSpPr>
            <p:spPr>
              <a:xfrm>
                <a:off x="594833" y="1193398"/>
                <a:ext cx="4397375" cy="929550"/>
              </a:xfrm>
              <a:prstGeom prst="rect">
                <a:avLst/>
              </a:prstGeom>
              <a:blipFill>
                <a:blip r:embed="rId2"/>
                <a:stretch>
                  <a:fillRect l="-1526" t="-658"/>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3122C3FA-5ACA-413E-8B1A-6413735ECE06}"/>
              </a:ext>
            </a:extLst>
          </p:cNvPr>
          <p:cNvPicPr>
            <a:picLocks noChangeAspect="1"/>
          </p:cNvPicPr>
          <p:nvPr/>
        </p:nvPicPr>
        <p:blipFill>
          <a:blip r:embed="rId3"/>
          <a:stretch>
            <a:fillRect/>
          </a:stretch>
        </p:blipFill>
        <p:spPr>
          <a:xfrm>
            <a:off x="6263359" y="464492"/>
            <a:ext cx="3889710" cy="2850747"/>
          </a:xfrm>
          <a:prstGeom prst="rect">
            <a:avLst/>
          </a:prstGeom>
        </p:spPr>
      </p:pic>
      <mc:AlternateContent xmlns:mc="http://schemas.openxmlformats.org/markup-compatibility/2006">
        <mc:Choice xmlns:a14="http://schemas.microsoft.com/office/drawing/2010/main" Requires="a14">
          <p:sp>
            <p:nvSpPr>
              <p:cNvPr id="22" name="内容占位符 6">
                <a:extLst>
                  <a:ext uri="{FF2B5EF4-FFF2-40B4-BE49-F238E27FC236}">
                    <a16:creationId xmlns:a16="http://schemas.microsoft.com/office/drawing/2014/main" id="{B4876DB2-8C23-4825-AE5E-560149E45BC5}"/>
                  </a:ext>
                </a:extLst>
              </p:cNvPr>
              <p:cNvSpPr txBox="1">
                <a:spLocks/>
              </p:cNvSpPr>
              <p:nvPr/>
            </p:nvSpPr>
            <p:spPr>
              <a:xfrm>
                <a:off x="594833" y="2657113"/>
                <a:ext cx="4397375" cy="2466381"/>
              </a:xfrm>
              <a:prstGeom prst="rect">
                <a:avLst/>
              </a:prstGeom>
            </p:spPr>
            <p:txBody>
              <a:bodyPr wrap="square">
                <a:spAutoFit/>
              </a:bodyPr>
              <a:lstStyle>
                <a:lvl1pPr marL="0" indent="0" algn="l" defTabSz="914400" rtl="0" eaLnBrk="1" latinLnBrk="0" hangingPunct="1">
                  <a:lnSpc>
                    <a:spcPct val="120000"/>
                  </a:lnSpc>
                  <a:spcBef>
                    <a:spcPts val="10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最小化</a:t>
                </a:r>
                <a14:m>
                  <m:oMath xmlns:m="http://schemas.openxmlformats.org/officeDocument/2006/math">
                    <m:r>
                      <a:rPr kumimoji="0" lang="zh-CN" altLang="en-US"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结构</m:t>
                    </m:r>
                    <m:r>
                      <a:rPr kumimoji="0" lang="zh-CN" altLang="en-US"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风险</m:t>
                    </m:r>
                  </m:oMath>
                </a14:m>
                <a:endPar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fPr>
                        <m:num>
                          <m:r>
                            <a:rPr kumimoji="0" lang="en-US" altLang="zh-CN" sz="2000" b="0" i="0"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1</m:t>
                          </m:r>
                        </m:num>
                        <m:den>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𝑁</m:t>
                          </m:r>
                        </m:den>
                      </m:f>
                      <m:nary>
                        <m:naryPr>
                          <m:chr m:val="∑"/>
                          <m:limLoc m:val="undOvr"/>
                          <m:grow m:val="on"/>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naryPr>
                        <m:sub>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𝑖</m:t>
                          </m:r>
                          <m:r>
                            <a:rPr kumimoji="0" lang="en-US" altLang="zh-CN" sz="2000" b="0" i="0"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=1</m:t>
                          </m:r>
                        </m:sub>
                        <m:sup>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𝑁</m:t>
                          </m:r>
                        </m:sup>
                        <m:e>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𝐿</m:t>
                          </m:r>
                          <m:d>
                            <m:d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dPr>
                            <m:e>
                              <m:sSub>
                                <m:sSub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sSubPr>
                                <m:e>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𝑦</m:t>
                                  </m:r>
                                </m:e>
                                <m:sub>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𝑖</m:t>
                                  </m:r>
                                </m:sub>
                              </m:sSub>
                              <m:r>
                                <a:rPr kumimoji="0" lang="en-US" altLang="zh-CN" sz="2000" b="0" i="0"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m:t>
                              </m:r>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𝑓</m:t>
                              </m:r>
                              <m:d>
                                <m:d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dPr>
                                <m:e>
                                  <m:sSub>
                                    <m:sSub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sSubPr>
                                    <m:e>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𝑥</m:t>
                                      </m:r>
                                    </m:e>
                                    <m:sub>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𝑖</m:t>
                                      </m:r>
                                    </m:sub>
                                  </m:sSub>
                                </m:e>
                              </m:d>
                            </m:e>
                          </m:d>
                        </m:e>
                      </m:nary>
                      <m:r>
                        <a:rPr kumimoji="0" lang="en-US" altLang="zh-CN" sz="2000" b="0" i="0"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m:t>
                      </m:r>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𝜆</m:t>
                      </m:r>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𝐽</m:t>
                      </m:r>
                      <m:d>
                        <m:d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dPr>
                        <m:e>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𝑓</m:t>
                          </m:r>
                        </m:e>
                      </m:d>
                    </m:oMath>
                  </m:oMathPara>
                </a14:m>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交叉验证</a:t>
                </a: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mc:Choice>
        <mc:Fallback>
          <p:sp>
            <p:nvSpPr>
              <p:cNvPr id="22" name="内容占位符 6">
                <a:extLst>
                  <a:ext uri="{FF2B5EF4-FFF2-40B4-BE49-F238E27FC236}">
                    <a16:creationId xmlns:a16="http://schemas.microsoft.com/office/drawing/2014/main" id="{B4876DB2-8C23-4825-AE5E-560149E45BC5}"/>
                  </a:ext>
                </a:extLst>
              </p:cNvPr>
              <p:cNvSpPr txBox="1">
                <a:spLocks noRot="1" noChangeAspect="1" noMove="1" noResize="1" noEditPoints="1" noAdjustHandles="1" noChangeArrowheads="1" noChangeShapeType="1" noTextEdit="1"/>
              </p:cNvSpPr>
              <p:nvPr/>
            </p:nvSpPr>
            <p:spPr>
              <a:xfrm>
                <a:off x="594833" y="2657113"/>
                <a:ext cx="4397375" cy="2466381"/>
              </a:xfrm>
              <a:prstGeom prst="rect">
                <a:avLst/>
              </a:prstGeom>
              <a:blipFill>
                <a:blip r:embed="rId4"/>
                <a:stretch>
                  <a:fillRect l="-1526" t="-248" b="-3713"/>
                </a:stretch>
              </a:blipFill>
            </p:spPr>
            <p:txBody>
              <a:bodyPr/>
              <a:lstStyle/>
              <a:p>
                <a:r>
                  <a:rPr lang="zh-CN" altLang="en-US">
                    <a:noFill/>
                  </a:rPr>
                  <a:t> </a:t>
                </a:r>
              </a:p>
            </p:txBody>
          </p:sp>
        </mc:Fallback>
      </mc:AlternateContent>
      <p:pic>
        <p:nvPicPr>
          <p:cNvPr id="23" name="图片 22">
            <a:extLst>
              <a:ext uri="{FF2B5EF4-FFF2-40B4-BE49-F238E27FC236}">
                <a16:creationId xmlns:a16="http://schemas.microsoft.com/office/drawing/2014/main" id="{3D81CC53-E638-42BE-89B9-C01308590F17}"/>
              </a:ext>
            </a:extLst>
          </p:cNvPr>
          <p:cNvPicPr>
            <a:picLocks noChangeAspect="1"/>
          </p:cNvPicPr>
          <p:nvPr/>
        </p:nvPicPr>
        <p:blipFill>
          <a:blip r:embed="rId5"/>
          <a:stretch>
            <a:fillRect/>
          </a:stretch>
        </p:blipFill>
        <p:spPr>
          <a:xfrm>
            <a:off x="6263359" y="3487747"/>
            <a:ext cx="3889710" cy="2540219"/>
          </a:xfrm>
          <a:prstGeom prst="rect">
            <a:avLst/>
          </a:prstGeom>
        </p:spPr>
      </p:pic>
    </p:spTree>
    <p:extLst>
      <p:ext uri="{BB962C8B-B14F-4D97-AF65-F5344CB8AC3E}">
        <p14:creationId xmlns:p14="http://schemas.microsoft.com/office/powerpoint/2010/main" val="648830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5557527" y="1177250"/>
            <a:ext cx="6600825" cy="1085031"/>
          </a:xfrm>
          <a:prstGeom prst="roundRect">
            <a:avLst>
              <a:gd name="adj" fmla="val 7418"/>
            </a:avLst>
          </a:prstGeom>
          <a:gradFill flip="none" rotWithShape="1">
            <a:gsLst>
              <a:gs pos="9000">
                <a:srgbClr val="519C23">
                  <a:lumMod val="89000"/>
                  <a:lumOff val="11000"/>
                </a:srgbClr>
              </a:gs>
              <a:gs pos="100000">
                <a:srgbClr val="A3EC40">
                  <a:lumMod val="78000"/>
                  <a:lumOff val="22000"/>
                </a:srgbClr>
              </a:gs>
            </a:gsLst>
            <a:lin ang="2700000" scaled="1"/>
            <a:tileRect/>
          </a:gradFill>
          <a:ln>
            <a:noFill/>
          </a:ln>
          <a:effectLst>
            <a:outerShdw blurRad="279400" sx="102000" sy="102000" algn="ctr" rotWithShape="0">
              <a:srgbClr val="519C23">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621213" y="1119601"/>
            <a:ext cx="1101641" cy="1200329"/>
          </a:xfrm>
          <a:prstGeom prst="rect">
            <a:avLst/>
          </a:prstGeom>
          <a:noFill/>
        </p:spPr>
        <p:txBody>
          <a:bodyPr wrap="square" rtlCol="0">
            <a:spAutoFit/>
          </a:bodyPr>
          <a:lstStyle/>
          <a:p>
            <a:pPr algn="ctr"/>
            <a:r>
              <a:rPr lang="en-US" altLang="zh-CN" sz="7200" b="1" dirty="0">
                <a:solidFill>
                  <a:schemeClr val="bg1">
                    <a:alpha val="54000"/>
                  </a:schemeClr>
                </a:solidFill>
                <a:latin typeface="微软雅黑" panose="020B0503020204020204" pitchFamily="34" charset="-122"/>
                <a:ea typeface="微软雅黑" panose="020B0503020204020204" pitchFamily="34" charset="-122"/>
              </a:rPr>
              <a:t>1</a:t>
            </a:r>
            <a:endParaRPr lang="zh-CN" altLang="en-US" sz="7200" b="1" dirty="0">
              <a:solidFill>
                <a:schemeClr val="bg1">
                  <a:alpha val="54000"/>
                </a:schemeClr>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5557527" y="3681430"/>
            <a:ext cx="6600825" cy="1085031"/>
          </a:xfrm>
          <a:prstGeom prst="roundRect">
            <a:avLst>
              <a:gd name="adj" fmla="val 7418"/>
            </a:avLst>
          </a:prstGeom>
          <a:gradFill flip="none" rotWithShape="1">
            <a:gsLst>
              <a:gs pos="9000">
                <a:srgbClr val="1CA986"/>
              </a:gs>
              <a:gs pos="100000">
                <a:srgbClr val="50D4C2"/>
              </a:gs>
            </a:gsLst>
            <a:lin ang="4800000" scaled="0"/>
            <a:tileRect/>
          </a:gradFill>
          <a:ln>
            <a:noFill/>
          </a:ln>
          <a:effectLst>
            <a:outerShdw blurRad="406400" sx="102000" sy="102000" algn="ctr" rotWithShape="0">
              <a:srgbClr val="1CA986">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5621213" y="3623781"/>
            <a:ext cx="1101641" cy="1200329"/>
          </a:xfrm>
          <a:prstGeom prst="rect">
            <a:avLst/>
          </a:prstGeom>
          <a:noFill/>
        </p:spPr>
        <p:txBody>
          <a:bodyPr wrap="square" rtlCol="0">
            <a:spAutoFit/>
          </a:bodyPr>
          <a:lstStyle/>
          <a:p>
            <a:pPr algn="ctr"/>
            <a:r>
              <a:rPr lang="en-US" altLang="zh-CN" sz="7200" b="1" dirty="0">
                <a:solidFill>
                  <a:schemeClr val="bg1">
                    <a:alpha val="54000"/>
                  </a:schemeClr>
                </a:solidFill>
                <a:latin typeface="微软雅黑" panose="020B0503020204020204" pitchFamily="34" charset="-122"/>
                <a:ea typeface="微软雅黑" panose="020B0503020204020204" pitchFamily="34" charset="-122"/>
              </a:rPr>
              <a:t>3</a:t>
            </a:r>
            <a:endParaRPr lang="zh-CN" altLang="en-US" sz="7200" b="1" dirty="0">
              <a:solidFill>
                <a:schemeClr val="bg1">
                  <a:alpha val="54000"/>
                </a:schemeClr>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5557527" y="4933519"/>
            <a:ext cx="6600825" cy="1085031"/>
          </a:xfrm>
          <a:prstGeom prst="roundRect">
            <a:avLst>
              <a:gd name="adj" fmla="val 7418"/>
            </a:avLst>
          </a:prstGeom>
          <a:gradFill flip="none" rotWithShape="1">
            <a:gsLst>
              <a:gs pos="9000">
                <a:srgbClr val="D74141"/>
              </a:gs>
              <a:gs pos="100000">
                <a:srgbClr val="F2817E"/>
              </a:gs>
            </a:gsLst>
            <a:lin ang="4800000" scaled="0"/>
            <a:tileRect/>
          </a:gradFill>
          <a:ln>
            <a:noFill/>
          </a:ln>
          <a:effectLst>
            <a:outerShdw blurRad="2032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5621213" y="4875870"/>
            <a:ext cx="1101641" cy="1200329"/>
          </a:xfrm>
          <a:prstGeom prst="rect">
            <a:avLst/>
          </a:prstGeom>
          <a:noFill/>
        </p:spPr>
        <p:txBody>
          <a:bodyPr wrap="square" rtlCol="0">
            <a:spAutoFit/>
          </a:bodyPr>
          <a:lstStyle/>
          <a:p>
            <a:pPr algn="ctr"/>
            <a:r>
              <a:rPr lang="en-US" altLang="zh-CN" sz="7200" b="1" dirty="0">
                <a:solidFill>
                  <a:schemeClr val="bg1">
                    <a:alpha val="54000"/>
                  </a:schemeClr>
                </a:solidFill>
                <a:latin typeface="微软雅黑" panose="020B0503020204020204" pitchFamily="34" charset="-122"/>
                <a:ea typeface="微软雅黑" panose="020B0503020204020204" pitchFamily="34" charset="-122"/>
              </a:rPr>
              <a:t>4</a:t>
            </a:r>
            <a:endParaRPr lang="zh-CN" altLang="en-US" sz="7200" b="1" dirty="0">
              <a:solidFill>
                <a:schemeClr val="bg1">
                  <a:alpha val="54000"/>
                </a:schemeClr>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254882" y="-2645"/>
            <a:ext cx="542940" cy="563684"/>
            <a:chOff x="254882" y="-2645"/>
            <a:chExt cx="542940" cy="563684"/>
          </a:xfrm>
        </p:grpSpPr>
        <p:sp>
          <p:nvSpPr>
            <p:cNvPr id="21" name="矩形 20"/>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2</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sp>
        <p:nvSpPr>
          <p:cNvPr id="2" name="任意多边形 1"/>
          <p:cNvSpPr/>
          <p:nvPr/>
        </p:nvSpPr>
        <p:spPr>
          <a:xfrm flipV="1">
            <a:off x="0" y="-2471"/>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762000" dist="355600" dir="8100000" sx="104000" sy="104000" algn="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圆角矩形 2"/>
          <p:cNvSpPr/>
          <p:nvPr/>
        </p:nvSpPr>
        <p:spPr>
          <a:xfrm>
            <a:off x="10691024" y="365257"/>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5" name="圆角矩形 29">
            <a:extLst>
              <a:ext uri="{FF2B5EF4-FFF2-40B4-BE49-F238E27FC236}">
                <a16:creationId xmlns:a16="http://schemas.microsoft.com/office/drawing/2014/main" id="{6A6F3B08-8FF6-4AC3-B512-F4030A2C40F9}"/>
              </a:ext>
            </a:extLst>
          </p:cNvPr>
          <p:cNvSpPr/>
          <p:nvPr/>
        </p:nvSpPr>
        <p:spPr>
          <a:xfrm>
            <a:off x="6502137" y="5151814"/>
            <a:ext cx="2176439" cy="553771"/>
          </a:xfrm>
          <a:prstGeom prst="roundRect">
            <a:avLst>
              <a:gd name="adj" fmla="val 50000"/>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第二章疑难问题汇总</a:t>
            </a:r>
          </a:p>
        </p:txBody>
      </p:sp>
      <p:sp>
        <p:nvSpPr>
          <p:cNvPr id="4" name="文本框 3"/>
          <p:cNvSpPr txBox="1"/>
          <p:nvPr/>
        </p:nvSpPr>
        <p:spPr>
          <a:xfrm>
            <a:off x="10707501" y="442748"/>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two</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sp>
        <p:nvSpPr>
          <p:cNvPr id="43" name="圆角矩形 29">
            <a:extLst>
              <a:ext uri="{FF2B5EF4-FFF2-40B4-BE49-F238E27FC236}">
                <a16:creationId xmlns:a16="http://schemas.microsoft.com/office/drawing/2014/main" id="{CAACB2CE-4149-411C-8151-99BA41682BD1}"/>
              </a:ext>
            </a:extLst>
          </p:cNvPr>
          <p:cNvSpPr/>
          <p:nvPr/>
        </p:nvSpPr>
        <p:spPr>
          <a:xfrm>
            <a:off x="6508192" y="1429300"/>
            <a:ext cx="2176439" cy="553771"/>
          </a:xfrm>
          <a:prstGeom prst="roundRect">
            <a:avLst>
              <a:gd name="adj" fmla="val 50000"/>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第一章重点知识总结</a:t>
            </a:r>
          </a:p>
        </p:txBody>
      </p:sp>
      <p:sp>
        <p:nvSpPr>
          <p:cNvPr id="44" name="圆角矩形 29">
            <a:extLst>
              <a:ext uri="{FF2B5EF4-FFF2-40B4-BE49-F238E27FC236}">
                <a16:creationId xmlns:a16="http://schemas.microsoft.com/office/drawing/2014/main" id="{F353C7DD-3350-4A36-86B6-53F76E132F42}"/>
              </a:ext>
            </a:extLst>
          </p:cNvPr>
          <p:cNvSpPr/>
          <p:nvPr/>
        </p:nvSpPr>
        <p:spPr>
          <a:xfrm>
            <a:off x="6508192" y="3961525"/>
            <a:ext cx="2176439" cy="553771"/>
          </a:xfrm>
          <a:prstGeom prst="roundRect">
            <a:avLst>
              <a:gd name="adj" fmla="val 50000"/>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第二章重点知识总结</a:t>
            </a:r>
          </a:p>
        </p:txBody>
      </p:sp>
      <p:sp>
        <p:nvSpPr>
          <p:cNvPr id="55" name="矩形 54"/>
          <p:cNvSpPr/>
          <p:nvPr/>
        </p:nvSpPr>
        <p:spPr>
          <a:xfrm>
            <a:off x="1" y="-16666"/>
            <a:ext cx="12191999" cy="6867001"/>
          </a:xfrm>
          <a:prstGeom prst="rect">
            <a:avLst/>
          </a:prstGeom>
          <a:gradFill>
            <a:gsLst>
              <a:gs pos="75000">
                <a:srgbClr val="191533">
                  <a:alpha val="69000"/>
                </a:srgbClr>
              </a:gs>
              <a:gs pos="50000">
                <a:srgbClr val="191533">
                  <a:alpha val="50000"/>
                </a:srgbClr>
              </a:gs>
              <a:gs pos="0">
                <a:srgbClr val="191533">
                  <a:alpha val="0"/>
                </a:srgbClr>
              </a:gs>
              <a:gs pos="100000">
                <a:srgbClr val="19153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 name="组合 11"/>
          <p:cNvGrpSpPr/>
          <p:nvPr/>
        </p:nvGrpSpPr>
        <p:grpSpPr>
          <a:xfrm>
            <a:off x="526351" y="1659905"/>
            <a:ext cx="4346257" cy="2415049"/>
            <a:chOff x="636709" y="1129784"/>
            <a:chExt cx="4346257" cy="2415049"/>
          </a:xfrm>
        </p:grpSpPr>
        <p:sp>
          <p:nvSpPr>
            <p:cNvPr id="8" name="文本框 7"/>
            <p:cNvSpPr txBox="1"/>
            <p:nvPr/>
          </p:nvSpPr>
          <p:spPr>
            <a:xfrm>
              <a:off x="636709" y="1129784"/>
              <a:ext cx="4339549" cy="646331"/>
            </a:xfrm>
            <a:prstGeom prst="rect">
              <a:avLst/>
            </a:prstGeom>
            <a:noFill/>
          </p:spPr>
          <p:txBody>
            <a:bodyPr wrap="square" rtlCol="0">
              <a:spAutoFit/>
            </a:bodyPr>
            <a:lstStyle/>
            <a:p>
              <a:pPr algn="ctr"/>
              <a:r>
                <a:rPr lang="zh-CN" altLang="en-US" sz="3600" dirty="0">
                  <a:solidFill>
                    <a:schemeClr val="bg1"/>
                  </a:solidFill>
                  <a:latin typeface="微软雅黑 Light" panose="020B0502040204020203" pitchFamily="34" charset="-122"/>
                  <a:ea typeface="微软雅黑 Light" panose="020B0502040204020203" pitchFamily="34" charset="-122"/>
                </a:rPr>
                <a:t>第一章疑难问题汇总</a:t>
              </a:r>
            </a:p>
          </p:txBody>
        </p:sp>
        <p:sp>
          <p:nvSpPr>
            <p:cNvPr id="9" name="矩形 8"/>
            <p:cNvSpPr/>
            <p:nvPr/>
          </p:nvSpPr>
          <p:spPr>
            <a:xfrm>
              <a:off x="905850" y="2460295"/>
              <a:ext cx="4070409" cy="523220"/>
            </a:xfrm>
            <a:prstGeom prst="rect">
              <a:avLst/>
            </a:prstGeom>
          </p:spPr>
          <p:txBody>
            <a:bodyPr wrap="square">
              <a:spAutoFit/>
            </a:bodyPr>
            <a:lstStyle/>
            <a:p>
              <a:pPr lvl="0" algn="just"/>
              <a:r>
                <a:rPr lang="zh-CN" altLang="en-US" sz="2800" kern="0" spc="400" dirty="0">
                  <a:solidFill>
                    <a:prstClr val="white">
                      <a:lumMod val="95000"/>
                    </a:prstClr>
                  </a:solidFill>
                  <a:latin typeface="微软雅黑" panose="020B0503020204020204" pitchFamily="34" charset="-122"/>
                  <a:ea typeface="微软雅黑" panose="020B0503020204020204" pitchFamily="34" charset="-122"/>
                  <a:cs typeface="+mj-cs"/>
                </a:rPr>
                <a:t>泛化能力</a:t>
              </a:r>
              <a:endParaRPr lang="zh-HK" altLang="zh-HK" sz="2800" dirty="0">
                <a:solidFill>
                  <a:schemeClr val="bg1"/>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905850" y="3021613"/>
              <a:ext cx="4077116" cy="523220"/>
            </a:xfrm>
            <a:prstGeom prst="rect">
              <a:avLst/>
            </a:prstGeom>
          </p:spPr>
          <p:txBody>
            <a:bodyPr wrap="square">
              <a:spAutoFit/>
            </a:bodyPr>
            <a:lstStyle/>
            <a:p>
              <a:pPr lvl="0" algn="just"/>
              <a:r>
                <a:rPr lang="zh-CN" altLang="en-US" sz="2800" kern="0" spc="400" dirty="0">
                  <a:solidFill>
                    <a:prstClr val="white">
                      <a:lumMod val="95000"/>
                    </a:prstClr>
                  </a:solidFill>
                  <a:latin typeface="微软雅黑" panose="020B0503020204020204" pitchFamily="34" charset="-122"/>
                  <a:ea typeface="微软雅黑" panose="020B0503020204020204" pitchFamily="34" charset="-122"/>
                  <a:cs typeface="+mj-cs"/>
                </a:rPr>
                <a:t>生成模型与判别模型</a:t>
              </a:r>
              <a:endParaRPr lang="zh-HK" altLang="zh-HK" sz="28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18" name="组合 17"/>
          <p:cNvGrpSpPr/>
          <p:nvPr/>
        </p:nvGrpSpPr>
        <p:grpSpPr>
          <a:xfrm>
            <a:off x="5139071" y="2371691"/>
            <a:ext cx="7019282" cy="1200329"/>
            <a:chOff x="5557527" y="2371691"/>
            <a:chExt cx="6600825" cy="1200329"/>
          </a:xfrm>
        </p:grpSpPr>
        <p:sp>
          <p:nvSpPr>
            <p:cNvPr id="14" name="圆角矩形 13"/>
            <p:cNvSpPr/>
            <p:nvPr/>
          </p:nvSpPr>
          <p:spPr>
            <a:xfrm>
              <a:off x="5557527" y="2429340"/>
              <a:ext cx="6600825" cy="1085031"/>
            </a:xfrm>
            <a:prstGeom prst="roundRect">
              <a:avLst>
                <a:gd name="adj" fmla="val 7418"/>
              </a:avLst>
            </a:prstGeom>
            <a:gradFill flip="none" rotWithShape="1">
              <a:gsLst>
                <a:gs pos="0">
                  <a:srgbClr val="C0A500">
                    <a:lumMod val="89000"/>
                    <a:lumOff val="11000"/>
                  </a:srgbClr>
                </a:gs>
                <a:gs pos="100000">
                  <a:srgbClr val="FFE236">
                    <a:lumMod val="90000"/>
                    <a:lumOff val="10000"/>
                  </a:srgbClr>
                </a:gs>
              </a:gsLst>
              <a:lin ang="4800000" scaled="0"/>
              <a:tileRect/>
            </a:gradFill>
            <a:ln>
              <a:noFill/>
            </a:ln>
            <a:effectLst>
              <a:outerShdw blurRad="558800" sx="102000" sy="102000" algn="ctr" rotWithShape="0">
                <a:srgbClr val="CFB207">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5621213" y="2371691"/>
              <a:ext cx="6252729" cy="1200329"/>
              <a:chOff x="5456582" y="1048654"/>
              <a:chExt cx="6252729" cy="1200329"/>
            </a:xfrm>
          </p:grpSpPr>
          <p:sp>
            <p:nvSpPr>
              <p:cNvPr id="28" name="文本框 27"/>
              <p:cNvSpPr txBox="1"/>
              <p:nvPr/>
            </p:nvSpPr>
            <p:spPr>
              <a:xfrm>
                <a:off x="5456582" y="1048654"/>
                <a:ext cx="1101641" cy="1200329"/>
              </a:xfrm>
              <a:prstGeom prst="rect">
                <a:avLst/>
              </a:prstGeom>
              <a:noFill/>
            </p:spPr>
            <p:txBody>
              <a:bodyPr wrap="square" rtlCol="0">
                <a:spAutoFit/>
              </a:bodyPr>
              <a:lstStyle/>
              <a:p>
                <a:pPr algn="ctr"/>
                <a:r>
                  <a:rPr lang="en-US" altLang="zh-CN" sz="7200" b="1" dirty="0">
                    <a:solidFill>
                      <a:schemeClr val="bg1">
                        <a:alpha val="54000"/>
                      </a:schemeClr>
                    </a:solidFill>
                    <a:latin typeface="微软雅黑" panose="020B0503020204020204" pitchFamily="34" charset="-122"/>
                    <a:ea typeface="微软雅黑" panose="020B0503020204020204" pitchFamily="34" charset="-122"/>
                  </a:rPr>
                  <a:t>2</a:t>
                </a:r>
                <a:endParaRPr lang="zh-CN" altLang="en-US" sz="7200" b="1" dirty="0">
                  <a:solidFill>
                    <a:schemeClr val="bg1">
                      <a:alpha val="54000"/>
                    </a:schemeClr>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6343561" y="1371932"/>
                <a:ext cx="5365750" cy="553771"/>
                <a:chOff x="6343561" y="1324349"/>
                <a:chExt cx="5365750" cy="553771"/>
              </a:xfrm>
            </p:grpSpPr>
            <p:sp>
              <p:nvSpPr>
                <p:cNvPr id="30" name="圆角矩形 29"/>
                <p:cNvSpPr/>
                <p:nvPr/>
              </p:nvSpPr>
              <p:spPr>
                <a:xfrm>
                  <a:off x="6364277" y="1324349"/>
                  <a:ext cx="2046690" cy="553771"/>
                </a:xfrm>
                <a:prstGeom prst="roundRect">
                  <a:avLst>
                    <a:gd name="adj" fmla="val 50000"/>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第一章疑难问题汇总</a:t>
                  </a:r>
                </a:p>
              </p:txBody>
            </p:sp>
            <p:sp>
              <p:nvSpPr>
                <p:cNvPr id="31" name="矩形 30"/>
                <p:cNvSpPr/>
                <p:nvPr/>
              </p:nvSpPr>
              <p:spPr>
                <a:xfrm>
                  <a:off x="6343561" y="1579239"/>
                  <a:ext cx="5365750" cy="253916"/>
                </a:xfrm>
                <a:prstGeom prst="rect">
                  <a:avLst/>
                </a:prstGeom>
              </p:spPr>
              <p:txBody>
                <a:bodyPr wrap="square">
                  <a:spAutoFit/>
                </a:bodyPr>
                <a:lstStyle/>
                <a:p>
                  <a:pPr lvl="0" algn="just"/>
                  <a:endParaRPr lang="zh-HK" altLang="zh-HK" sz="1050" dirty="0">
                    <a:solidFill>
                      <a:schemeClr val="bg1"/>
                    </a:solidFill>
                    <a:latin typeface="微软雅黑 Light" panose="020B0502040204020203" pitchFamily="34" charset="-122"/>
                    <a:ea typeface="微软雅黑 Light" panose="020B0502040204020203" pitchFamily="34" charset="-122"/>
                  </a:endParaRPr>
                </a:p>
              </p:txBody>
            </p:sp>
          </p:grpSp>
        </p:grpSp>
      </p:grpSp>
    </p:spTree>
    <p:extLst>
      <p:ext uri="{BB962C8B-B14F-4D97-AF65-F5344CB8AC3E}">
        <p14:creationId xmlns:p14="http://schemas.microsoft.com/office/powerpoint/2010/main" val="400965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12476" y="48638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圆角矩形 4"/>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two</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grpSp>
        <p:nvGrpSpPr>
          <p:cNvPr id="9" name="组合 8"/>
          <p:cNvGrpSpPr/>
          <p:nvPr/>
        </p:nvGrpSpPr>
        <p:grpSpPr>
          <a:xfrm>
            <a:off x="254882" y="-2645"/>
            <a:ext cx="542940" cy="563684"/>
            <a:chOff x="254882" y="-2645"/>
            <a:chExt cx="542940" cy="563684"/>
          </a:xfrm>
        </p:grpSpPr>
        <p:sp>
          <p:nvSpPr>
            <p:cNvPr id="10" name="矩形 9"/>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2</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mc:AlternateContent xmlns:mc="http://schemas.openxmlformats.org/markup-compatibility/2006">
        <mc:Choice xmlns:a14="http://schemas.microsoft.com/office/drawing/2010/main" Requires="a14">
          <p:sp>
            <p:nvSpPr>
              <p:cNvPr id="29" name="内容占位符 6">
                <a:extLst>
                  <a:ext uri="{FF2B5EF4-FFF2-40B4-BE49-F238E27FC236}">
                    <a16:creationId xmlns:a16="http://schemas.microsoft.com/office/drawing/2014/main" id="{6B6FE244-1F54-42CA-80D7-AA760129BE2E}"/>
                  </a:ext>
                </a:extLst>
              </p:cNvPr>
              <p:cNvSpPr txBox="1">
                <a:spLocks/>
              </p:cNvSpPr>
              <p:nvPr/>
            </p:nvSpPr>
            <p:spPr>
              <a:xfrm>
                <a:off x="797822" y="1441418"/>
                <a:ext cx="4666615" cy="4501617"/>
              </a:xfrm>
              <a:prstGeom prst="rect">
                <a:avLst/>
              </a:prstGeom>
            </p:spPr>
            <p:txBody>
              <a:bodyPr wrap="square">
                <a:spAutoFit/>
              </a:bodyPr>
              <a:lstStyle>
                <a:lvl1pPr marL="0" indent="0" algn="l" defTabSz="914400" rtl="0" eaLnBrk="1" latinLnBrk="0" hangingPunct="1">
                  <a:lnSpc>
                    <a:spcPct val="120000"/>
                  </a:lnSpc>
                  <a:spcBef>
                    <a:spcPts val="10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定理</a:t>
                </a:r>
                <a:r>
                  <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1.1</a:t>
                </a: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泛化误差上界</a:t>
                </a: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对于二分类问题，当假设空间是有限个函数的集合</a:t>
                </a:r>
                <a14:m>
                  <m:oMath xmlns:m="http://schemas.openxmlformats.org/officeDocument/2006/math">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𝐹</m:t>
                    </m:r>
                    <m:r>
                      <a:rPr kumimoji="0" lang="en-US" altLang="zh-CN" sz="2000" b="0" i="0"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m:t>
                    </m:r>
                    <m:d>
                      <m:dPr>
                        <m:begChr m:val="{"/>
                        <m:endChr m:val="}"/>
                        <m:ctrlP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ctrlPr>
                      </m:dPr>
                      <m:e>
                        <m:sSub>
                          <m:sSubPr>
                            <m:ctrlP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ctrlPr>
                          </m:sSubPr>
                          <m:e>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𝑓</m:t>
                            </m:r>
                          </m:e>
                          <m:sub>
                            <m:r>
                              <a:rPr kumimoji="0" lang="en-US" altLang="zh-CN" sz="2000" b="0" i="0"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1</m:t>
                            </m:r>
                          </m:sub>
                        </m:sSub>
                        <m:r>
                          <a:rPr kumimoji="0" lang="en-US" altLang="zh-CN" sz="2000" b="0" i="0"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m:t>
                        </m:r>
                        <m:sSub>
                          <m:sSubPr>
                            <m:ctrlP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ctrlPr>
                          </m:sSubPr>
                          <m:e>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𝑓</m:t>
                            </m:r>
                          </m:e>
                          <m:sub>
                            <m:r>
                              <a:rPr kumimoji="0" lang="en-US" altLang="zh-CN" sz="2000" b="0" i="0"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2</m:t>
                            </m:r>
                          </m:sub>
                        </m:sSub>
                        <m:r>
                          <a:rPr kumimoji="0" lang="en-US" altLang="zh-CN" sz="2000" b="0" i="0"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m:t>
                        </m:r>
                        <m:sSub>
                          <m:sSubPr>
                            <m:ctrlP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ctrlPr>
                          </m:sSubPr>
                          <m:e>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𝑓</m:t>
                            </m:r>
                          </m:e>
                          <m:sub>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𝑑</m:t>
                            </m:r>
                          </m:sub>
                        </m:sSub>
                      </m:e>
                    </m:d>
                  </m:oMath>
                </a14:m>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时，对任意一个函数</a:t>
                </a:r>
                <a14:m>
                  <m:oMath xmlns:m="http://schemas.openxmlformats.org/officeDocument/2006/math">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𝑓</m:t>
                    </m:r>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t>
                    </m:r>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𝐹</m:t>
                    </m:r>
                  </m:oMath>
                </a14:m>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，至少以概率</a:t>
                </a:r>
                <a14:m>
                  <m:oMath xmlns:m="http://schemas.openxmlformats.org/officeDocument/2006/math">
                    <m:r>
                      <a:rPr kumimoji="0" lang="en-US" altLang="zh-CN" sz="2000" b="0" i="0"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1−</m:t>
                    </m:r>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𝛿</m:t>
                    </m:r>
                  </m:oMath>
                </a14:m>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，以下不等式成立：</a:t>
                </a: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𝑅</m:t>
                      </m:r>
                      <m:d>
                        <m:dPr>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dPr>
                        <m:e>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𝑓</m:t>
                          </m:r>
                        </m:e>
                      </m:d>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t>
                      </m:r>
                      <m:acc>
                        <m:accPr>
                          <m:chr m:val="̂"/>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accPr>
                        <m:e>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𝑅</m:t>
                          </m:r>
                        </m:e>
                      </m:acc>
                      <m:d>
                        <m:dPr>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dPr>
                        <m:e>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𝑓</m:t>
                          </m:r>
                        </m:e>
                      </m:d>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t>
                      </m:r>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𝜀</m:t>
                      </m:r>
                      <m:d>
                        <m:dPr>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dPr>
                        <m:e>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𝑑</m:t>
                          </m:r>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t>
                          </m:r>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𝑁</m:t>
                          </m:r>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t>
                          </m:r>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𝛿</m:t>
                          </m:r>
                        </m:e>
                      </m:d>
                    </m:oMath>
                  </m:oMathPara>
                </a14:m>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其中</a:t>
                </a: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𝜀</m:t>
                      </m:r>
                      <m:d>
                        <m:dPr>
                          <m:ctrlP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ctrlPr>
                        </m:dPr>
                        <m:e>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𝑑</m:t>
                          </m:r>
                          <m:r>
                            <a:rPr kumimoji="0" lang="en-US" altLang="zh-CN" sz="2000" b="0" i="0"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m:t>
                          </m:r>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𝑁</m:t>
                          </m:r>
                          <m:r>
                            <a:rPr kumimoji="0" lang="en-US" altLang="zh-CN" sz="2000" b="0" i="0"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m:t>
                          </m:r>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𝛿</m:t>
                          </m:r>
                        </m:e>
                      </m:d>
                      <m:r>
                        <a:rPr kumimoji="0" lang="en-US" altLang="zh-CN" sz="2000" b="0" i="0"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m:t>
                      </m:r>
                      <m:rad>
                        <m:radPr>
                          <m:degHide m:val="on"/>
                          <m:ctrlP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ctrlPr>
                        </m:radPr>
                        <m:deg/>
                        <m:e>
                          <m:f>
                            <m:fPr>
                              <m:ctrlP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ctrlPr>
                            </m:fPr>
                            <m:num>
                              <m:r>
                                <a:rPr kumimoji="0" lang="en-US" altLang="zh-CN" sz="2000" b="0" i="0"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1</m:t>
                              </m:r>
                            </m:num>
                            <m:den>
                              <m:r>
                                <a:rPr kumimoji="0" lang="en-US" altLang="zh-CN" sz="2000" b="0" i="0"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2</m:t>
                              </m:r>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𝑁</m:t>
                              </m:r>
                            </m:den>
                          </m:f>
                          <m:d>
                            <m:dPr>
                              <m:ctrlP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ctrlPr>
                            </m:dPr>
                            <m:e>
                              <m:func>
                                <m:funcPr>
                                  <m:ctrlP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ctrlPr>
                                </m:funcPr>
                                <m:fName>
                                  <m:r>
                                    <m:rPr>
                                      <m:sty m:val="p"/>
                                    </m:rPr>
                                    <a:rPr kumimoji="0" lang="en-US" altLang="zh-CN" sz="2000" b="0" i="0"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log</m:t>
                                  </m:r>
                                </m:fName>
                                <m:e>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𝑑</m:t>
                                  </m:r>
                                </m:e>
                              </m:func>
                              <m:r>
                                <a:rPr kumimoji="0" lang="en-US" altLang="zh-CN" sz="2000" b="0" i="0"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m:t>
                              </m:r>
                              <m:func>
                                <m:funcPr>
                                  <m:ctrlP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ctrlPr>
                                </m:funcPr>
                                <m:fName>
                                  <m:r>
                                    <m:rPr>
                                      <m:sty m:val="p"/>
                                    </m:rPr>
                                    <a:rPr kumimoji="0" lang="en-US" altLang="zh-CN" sz="2000" b="0" i="0"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log</m:t>
                                  </m:r>
                                </m:fName>
                                <m:e>
                                  <m:f>
                                    <m:fPr>
                                      <m:ctrlP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ctrlPr>
                                    </m:fPr>
                                    <m:num>
                                      <m:r>
                                        <a:rPr kumimoji="0" lang="en-US" altLang="zh-CN" sz="2000" b="0" i="0"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1</m:t>
                                      </m:r>
                                    </m:num>
                                    <m:den>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𝛿</m:t>
                                      </m:r>
                                    </m:den>
                                  </m:f>
                                </m:e>
                              </m:func>
                            </m:e>
                          </m:d>
                        </m:e>
                      </m:rad>
                    </m:oMath>
                  </m:oMathPara>
                </a14:m>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mc:Choice>
        <mc:Fallback>
          <p:sp>
            <p:nvSpPr>
              <p:cNvPr id="29" name="内容占位符 6">
                <a:extLst>
                  <a:ext uri="{FF2B5EF4-FFF2-40B4-BE49-F238E27FC236}">
                    <a16:creationId xmlns:a16="http://schemas.microsoft.com/office/drawing/2014/main" id="{6B6FE244-1F54-42CA-80D7-AA760129BE2E}"/>
                  </a:ext>
                </a:extLst>
              </p:cNvPr>
              <p:cNvSpPr txBox="1">
                <a:spLocks noRot="1" noChangeAspect="1" noMove="1" noResize="1" noEditPoints="1" noAdjustHandles="1" noChangeArrowheads="1" noChangeShapeType="1" noTextEdit="1"/>
              </p:cNvSpPr>
              <p:nvPr/>
            </p:nvSpPr>
            <p:spPr>
              <a:xfrm>
                <a:off x="797822" y="1441418"/>
                <a:ext cx="4666615" cy="4501617"/>
              </a:xfrm>
              <a:prstGeom prst="rect">
                <a:avLst/>
              </a:prstGeom>
              <a:blipFill>
                <a:blip r:embed="rId2"/>
                <a:stretch>
                  <a:fillRect l="-1438"/>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D3421611-A09B-476D-8403-1E226D5CF7B0}"/>
              </a:ext>
            </a:extLst>
          </p:cNvPr>
          <p:cNvSpPr txBox="1"/>
          <p:nvPr/>
        </p:nvSpPr>
        <p:spPr>
          <a:xfrm>
            <a:off x="304372" y="15643"/>
            <a:ext cx="4533624" cy="523220"/>
          </a:xfrm>
          <a:prstGeom prst="rect">
            <a:avLst/>
          </a:prstGeom>
          <a:noFill/>
        </p:spPr>
        <p:txBody>
          <a:bodyPr wrap="square" rtlCol="0">
            <a:spAutoFit/>
          </a:bodyPr>
          <a:lstStyle/>
          <a:p>
            <a:pPr algn="ctr"/>
            <a:r>
              <a:rPr lang="zh-CN" altLang="en-US" sz="2800" dirty="0">
                <a:solidFill>
                  <a:schemeClr val="bg1"/>
                </a:solidFill>
                <a:latin typeface="微软雅黑 Light" panose="020B0502040204020203" pitchFamily="34" charset="-122"/>
                <a:ea typeface="微软雅黑 Light" panose="020B0502040204020203" pitchFamily="34" charset="-122"/>
              </a:rPr>
              <a:t>第一章疑难问题汇总</a:t>
            </a:r>
          </a:p>
        </p:txBody>
      </p:sp>
      <p:sp>
        <p:nvSpPr>
          <p:cNvPr id="31" name="矩形 30">
            <a:extLst>
              <a:ext uri="{FF2B5EF4-FFF2-40B4-BE49-F238E27FC236}">
                <a16:creationId xmlns:a16="http://schemas.microsoft.com/office/drawing/2014/main" id="{0C865E2D-6BDC-4D56-BE50-A26FE6A88584}"/>
              </a:ext>
            </a:extLst>
          </p:cNvPr>
          <p:cNvSpPr/>
          <p:nvPr/>
        </p:nvSpPr>
        <p:spPr>
          <a:xfrm>
            <a:off x="897609" y="482113"/>
            <a:ext cx="5365750" cy="338554"/>
          </a:xfrm>
          <a:prstGeom prst="rect">
            <a:avLst/>
          </a:prstGeom>
        </p:spPr>
        <p:txBody>
          <a:bodyPr wrap="square">
            <a:spAutoFit/>
          </a:bodyPr>
          <a:lstStyle/>
          <a:p>
            <a:pPr lvl="0" algn="just"/>
            <a:r>
              <a:rPr lang="zh-CN" altLang="en-US" sz="1600" dirty="0">
                <a:solidFill>
                  <a:schemeClr val="bg1"/>
                </a:solidFill>
                <a:latin typeface="微软雅黑 Light" panose="020B0502040204020203" pitchFamily="34" charset="-122"/>
                <a:ea typeface="微软雅黑 Light" panose="020B0502040204020203" pitchFamily="34" charset="-122"/>
              </a:rPr>
              <a:t>统计学习方法概论</a:t>
            </a:r>
            <a:endParaRPr lang="zh-HK" altLang="zh-HK" sz="1600" dirty="0">
              <a:solidFill>
                <a:schemeClr val="bg1"/>
              </a:solidFill>
              <a:latin typeface="微软雅黑 Light" panose="020B0502040204020203" pitchFamily="34" charset="-122"/>
              <a:ea typeface="微软雅黑 Light" panose="020B0502040204020203" pitchFamily="34" charset="-122"/>
            </a:endParaRPr>
          </a:p>
        </p:txBody>
      </p:sp>
      <mc:AlternateContent xmlns:mc="http://schemas.openxmlformats.org/markup-compatibility/2006">
        <mc:Choice xmlns:a14="http://schemas.microsoft.com/office/drawing/2010/main" Requires="a14">
          <p:sp>
            <p:nvSpPr>
              <p:cNvPr id="13" name="内容占位符 6">
                <a:extLst>
                  <a:ext uri="{FF2B5EF4-FFF2-40B4-BE49-F238E27FC236}">
                    <a16:creationId xmlns:a16="http://schemas.microsoft.com/office/drawing/2014/main" id="{090694DE-ADBA-4F0E-8027-C98003A7BEE2}"/>
                  </a:ext>
                </a:extLst>
              </p:cNvPr>
              <p:cNvSpPr txBox="1">
                <a:spLocks/>
              </p:cNvSpPr>
              <p:nvPr/>
            </p:nvSpPr>
            <p:spPr>
              <a:xfrm>
                <a:off x="6807788" y="1441418"/>
                <a:ext cx="4666615" cy="2097562"/>
              </a:xfrm>
              <a:prstGeom prst="rect">
                <a:avLst/>
              </a:prstGeom>
            </p:spPr>
            <p:txBody>
              <a:bodyPr wrap="square">
                <a:spAutoFit/>
              </a:bodyPr>
              <a:lstStyle>
                <a:lvl1pPr marL="0" indent="0" algn="l" defTabSz="914400" rtl="0" eaLnBrk="1" latinLnBrk="0" hangingPunct="1">
                  <a:lnSpc>
                    <a:spcPct val="120000"/>
                  </a:lnSpc>
                  <a:spcBef>
                    <a:spcPts val="10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生成方法</a:t>
                </a: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𝑃</m:t>
                      </m:r>
                      <m:d>
                        <m:dPr>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dPr>
                        <m:e>
                          <m:d>
                            <m:dPr>
                              <m:begChr m:val=""/>
                              <m:endChr m:val="|"/>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dPr>
                            <m:e>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𝑌</m:t>
                              </m:r>
                            </m:e>
                          </m:d>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𝑋</m:t>
                          </m:r>
                        </m:e>
                      </m:d>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m:t>
                      </m:r>
                      <m:f>
                        <m:fPr>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fPr>
                        <m:num>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𝑃</m:t>
                          </m:r>
                          <m:d>
                            <m:dPr>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dPr>
                            <m:e>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𝑋</m:t>
                              </m:r>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m:t>
                              </m:r>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𝑌</m:t>
                              </m:r>
                            </m:e>
                          </m:d>
                        </m:num>
                        <m:den>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𝑃</m:t>
                          </m:r>
                          <m:d>
                            <m:dPr>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dPr>
                            <m:e>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𝑋</m:t>
                              </m:r>
                            </m:e>
                          </m:d>
                        </m:den>
                      </m:f>
                    </m:oMath>
                  </m:oMathPara>
                </a14:m>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判别方法</a:t>
                </a: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𝑓</m:t>
                      </m:r>
                      <m:d>
                        <m:dPr>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dPr>
                        <m:e>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𝑋</m:t>
                          </m:r>
                        </m:e>
                      </m:d>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或</m:t>
                      </m:r>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𝑃</m:t>
                      </m:r>
                      <m:d>
                        <m:dPr>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dPr>
                        <m:e>
                          <m:d>
                            <m:dPr>
                              <m:begChr m:val=""/>
                              <m:endChr m:val="|"/>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dPr>
                            <m:e>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𝑌</m:t>
                              </m:r>
                            </m:e>
                          </m:d>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𝑋</m:t>
                          </m:r>
                        </m:e>
                      </m:d>
                    </m:oMath>
                  </m:oMathPara>
                </a14:m>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mc:Choice>
        <mc:Fallback>
          <p:sp>
            <p:nvSpPr>
              <p:cNvPr id="13" name="内容占位符 6">
                <a:extLst>
                  <a:ext uri="{FF2B5EF4-FFF2-40B4-BE49-F238E27FC236}">
                    <a16:creationId xmlns:a16="http://schemas.microsoft.com/office/drawing/2014/main" id="{090694DE-ADBA-4F0E-8027-C98003A7BEE2}"/>
                  </a:ext>
                </a:extLst>
              </p:cNvPr>
              <p:cNvSpPr txBox="1">
                <a:spLocks noRot="1" noChangeAspect="1" noMove="1" noResize="1" noEditPoints="1" noAdjustHandles="1" noChangeArrowheads="1" noChangeShapeType="1" noTextEdit="1"/>
              </p:cNvSpPr>
              <p:nvPr/>
            </p:nvSpPr>
            <p:spPr>
              <a:xfrm>
                <a:off x="6807788" y="1441418"/>
                <a:ext cx="4666615" cy="2097562"/>
              </a:xfrm>
              <a:prstGeom prst="rect">
                <a:avLst/>
              </a:prstGeom>
              <a:blipFill>
                <a:blip r:embed="rId3"/>
                <a:stretch>
                  <a:fillRect l="-14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4935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组合 97"/>
          <p:cNvGrpSpPr/>
          <p:nvPr/>
        </p:nvGrpSpPr>
        <p:grpSpPr>
          <a:xfrm>
            <a:off x="254882" y="-2645"/>
            <a:ext cx="542940" cy="563684"/>
            <a:chOff x="254882" y="-2645"/>
            <a:chExt cx="542940" cy="563684"/>
          </a:xfrm>
        </p:grpSpPr>
        <p:sp>
          <p:nvSpPr>
            <p:cNvPr id="97" name="矩形 96"/>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3</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sp>
        <p:nvSpPr>
          <p:cNvPr id="41" name="圆角矩形 40"/>
          <p:cNvSpPr/>
          <p:nvPr/>
        </p:nvSpPr>
        <p:spPr>
          <a:xfrm>
            <a:off x="483718" y="1919414"/>
            <a:ext cx="3185380" cy="3655837"/>
          </a:xfrm>
          <a:prstGeom prst="roundRect">
            <a:avLst>
              <a:gd name="adj" fmla="val 3105"/>
            </a:avLst>
          </a:prstGeom>
          <a:gradFill flip="none" rotWithShape="1">
            <a:gsLst>
              <a:gs pos="9000">
                <a:srgbClr val="519C23">
                  <a:lumMod val="89000"/>
                  <a:lumOff val="11000"/>
                </a:srgbClr>
              </a:gs>
              <a:gs pos="100000">
                <a:srgbClr val="A3EC40">
                  <a:lumMod val="78000"/>
                  <a:lumOff val="22000"/>
                </a:srgbClr>
              </a:gs>
            </a:gsLst>
            <a:lin ang="2700000" scaled="1"/>
            <a:tileRect/>
          </a:gradFill>
          <a:ln>
            <a:noFill/>
          </a:ln>
          <a:effectLst>
            <a:outerShdw blurRad="279400" sx="102000" sy="102000" algn="ctr" rotWithShape="0">
              <a:srgbClr val="519C23">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圆角矩形 41"/>
          <p:cNvSpPr/>
          <p:nvPr/>
        </p:nvSpPr>
        <p:spPr>
          <a:xfrm>
            <a:off x="8522902" y="1989915"/>
            <a:ext cx="3185380" cy="3655837"/>
          </a:xfrm>
          <a:prstGeom prst="roundRect">
            <a:avLst>
              <a:gd name="adj" fmla="val 3105"/>
            </a:avLst>
          </a:prstGeom>
          <a:gradFill flip="none" rotWithShape="1">
            <a:gsLst>
              <a:gs pos="9000">
                <a:srgbClr val="D74141"/>
              </a:gs>
              <a:gs pos="100000">
                <a:srgbClr val="F2817E"/>
              </a:gs>
            </a:gsLst>
            <a:lin ang="4800000" scaled="0"/>
            <a:tileRect/>
          </a:gradFill>
          <a:ln>
            <a:noFill/>
          </a:ln>
          <a:effectLst>
            <a:outerShdw blurRad="2032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文本框 75"/>
          <p:cNvSpPr txBox="1"/>
          <p:nvPr/>
        </p:nvSpPr>
        <p:spPr>
          <a:xfrm>
            <a:off x="9025222" y="2623489"/>
            <a:ext cx="2830721" cy="3170099"/>
          </a:xfrm>
          <a:prstGeom prst="rect">
            <a:avLst/>
          </a:prstGeom>
          <a:noFill/>
        </p:spPr>
        <p:txBody>
          <a:bodyPr wrap="square" rtlCol="0">
            <a:spAutoFit/>
          </a:bodyPr>
          <a:lstStyle/>
          <a:p>
            <a:pPr algn="ctr"/>
            <a:r>
              <a:rPr lang="en-US" altLang="zh-CN" sz="20000" b="1" dirty="0">
                <a:solidFill>
                  <a:schemeClr val="bg1">
                    <a:alpha val="30000"/>
                  </a:schemeClr>
                </a:solidFill>
                <a:latin typeface="微软雅黑" panose="020B0503020204020204" pitchFamily="34" charset="-122"/>
                <a:ea typeface="微软雅黑" panose="020B0503020204020204" pitchFamily="34" charset="-122"/>
              </a:rPr>
              <a:t>4</a:t>
            </a:r>
            <a:endParaRPr lang="zh-CN" altLang="en-US" sz="20000" b="1" dirty="0">
              <a:solidFill>
                <a:schemeClr val="bg1">
                  <a:alpha val="30000"/>
                </a:schemeClr>
              </a:solidFill>
              <a:latin typeface="微软雅黑" panose="020B0503020204020204" pitchFamily="34" charset="-122"/>
              <a:ea typeface="微软雅黑" panose="020B0503020204020204" pitchFamily="34" charset="-122"/>
            </a:endParaRPr>
          </a:p>
        </p:txBody>
      </p:sp>
      <p:sp>
        <p:nvSpPr>
          <p:cNvPr id="62" name="任意多边形 61"/>
          <p:cNvSpPr/>
          <p:nvPr/>
        </p:nvSpPr>
        <p:spPr>
          <a:xfrm>
            <a:off x="8520152" y="5121274"/>
            <a:ext cx="3185379" cy="524477"/>
          </a:xfrm>
          <a:custGeom>
            <a:avLst/>
            <a:gdLst>
              <a:gd name="connsiteX0" fmla="*/ 0 w 3906430"/>
              <a:gd name="connsiteY0" fmla="*/ 0 h 634799"/>
              <a:gd name="connsiteX1" fmla="*/ 3906430 w 3906430"/>
              <a:gd name="connsiteY1" fmla="*/ 0 h 634799"/>
              <a:gd name="connsiteX2" fmla="*/ 3906430 w 3906430"/>
              <a:gd name="connsiteY2" fmla="*/ 515200 h 634799"/>
              <a:gd name="connsiteX3" fmla="*/ 3786831 w 3906430"/>
              <a:gd name="connsiteY3" fmla="*/ 634799 h 634799"/>
              <a:gd name="connsiteX4" fmla="*/ 119599 w 3906430"/>
              <a:gd name="connsiteY4" fmla="*/ 634799 h 634799"/>
              <a:gd name="connsiteX5" fmla="*/ 0 w 3906430"/>
              <a:gd name="connsiteY5" fmla="*/ 515200 h 63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6430" h="634799">
                <a:moveTo>
                  <a:pt x="0" y="0"/>
                </a:moveTo>
                <a:lnTo>
                  <a:pt x="3906430" y="0"/>
                </a:lnTo>
                <a:lnTo>
                  <a:pt x="3906430" y="515200"/>
                </a:lnTo>
                <a:cubicBezTo>
                  <a:pt x="3906430" y="581253"/>
                  <a:pt x="3852884" y="634799"/>
                  <a:pt x="3786831" y="634799"/>
                </a:cubicBezTo>
                <a:lnTo>
                  <a:pt x="119599" y="634799"/>
                </a:lnTo>
                <a:cubicBezTo>
                  <a:pt x="53546" y="634799"/>
                  <a:pt x="0" y="581253"/>
                  <a:pt x="0" y="515200"/>
                </a:cubicBezTo>
                <a:close/>
              </a:path>
            </a:pathLst>
          </a:custGeom>
          <a:gradFill flip="none" rotWithShape="1">
            <a:gsLst>
              <a:gs pos="9000">
                <a:schemeClr val="bg1">
                  <a:lumMod val="95000"/>
                </a:schemeClr>
              </a:gs>
              <a:gs pos="100000">
                <a:schemeClr val="bg1"/>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4" name="任意多边形 33"/>
          <p:cNvSpPr/>
          <p:nvPr/>
        </p:nvSpPr>
        <p:spPr>
          <a:xfrm>
            <a:off x="12476" y="48638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圆角矩形 44"/>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6" name="文本框 45"/>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three</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sp>
        <p:nvSpPr>
          <p:cNvPr id="66" name="文本框 65"/>
          <p:cNvSpPr txBox="1"/>
          <p:nvPr/>
        </p:nvSpPr>
        <p:spPr>
          <a:xfrm>
            <a:off x="9903993" y="2095262"/>
            <a:ext cx="1098755" cy="307777"/>
          </a:xfrm>
          <a:prstGeom prst="rect">
            <a:avLst/>
          </a:prstGeom>
          <a:noFill/>
        </p:spPr>
        <p:txBody>
          <a:bodyPr wrap="square" rtlCol="0">
            <a:spAutoFit/>
          </a:bodyPr>
          <a:lstStyle/>
          <a:p>
            <a:pPr algn="ctr"/>
            <a:r>
              <a:rPr lang="en-US" altLang="zh-CN" sz="1400" b="1" dirty="0">
                <a:gradFill>
                  <a:gsLst>
                    <a:gs pos="0">
                      <a:schemeClr val="tx1"/>
                    </a:gs>
                    <a:gs pos="100000">
                      <a:schemeClr val="bg2">
                        <a:lumMod val="25000"/>
                      </a:schemeClr>
                    </a:gs>
                  </a:gsLst>
                  <a:lin ang="4800000" scaled="0"/>
                </a:gradFill>
                <a:latin typeface="微软雅黑" panose="020B0503020204020204" pitchFamily="34" charset="-122"/>
                <a:ea typeface="微软雅黑" panose="020B0503020204020204" pitchFamily="34" charset="-122"/>
              </a:rPr>
              <a:t>FOUR</a:t>
            </a:r>
            <a:endParaRPr lang="zh-CN" altLang="en-US" sz="1400" b="1" dirty="0">
              <a:gradFill>
                <a:gsLst>
                  <a:gs pos="0">
                    <a:schemeClr val="tx1"/>
                  </a:gs>
                  <a:gs pos="100000">
                    <a:schemeClr val="bg2">
                      <a:lumMod val="25000"/>
                    </a:schemeClr>
                  </a:gs>
                </a:gsLst>
                <a:lin ang="4800000" scaled="0"/>
              </a:gradFill>
              <a:latin typeface="微软雅黑" panose="020B0503020204020204" pitchFamily="34" charset="-122"/>
              <a:ea typeface="微软雅黑" panose="020B0503020204020204" pitchFamily="34" charset="-122"/>
            </a:endParaRPr>
          </a:p>
        </p:txBody>
      </p:sp>
      <p:sp>
        <p:nvSpPr>
          <p:cNvPr id="89" name="文本框 88"/>
          <p:cNvSpPr txBox="1"/>
          <p:nvPr/>
        </p:nvSpPr>
        <p:spPr>
          <a:xfrm>
            <a:off x="1207620" y="2005972"/>
            <a:ext cx="1098755" cy="307777"/>
          </a:xfrm>
          <a:prstGeom prst="rect">
            <a:avLst/>
          </a:prstGeom>
          <a:noFill/>
        </p:spPr>
        <p:txBody>
          <a:bodyPr wrap="square" rtlCol="0">
            <a:spAutoFit/>
          </a:bodyPr>
          <a:lstStyle/>
          <a:p>
            <a:pPr algn="ctr"/>
            <a:r>
              <a:rPr lang="en-US" altLang="zh-CN" sz="1400" b="1" dirty="0">
                <a:gradFill>
                  <a:gsLst>
                    <a:gs pos="0">
                      <a:schemeClr val="tx1"/>
                    </a:gs>
                    <a:gs pos="100000">
                      <a:schemeClr val="bg2">
                        <a:lumMod val="25000"/>
                      </a:schemeClr>
                    </a:gs>
                  </a:gsLst>
                  <a:lin ang="4800000" scaled="0"/>
                </a:gradFill>
                <a:latin typeface="微软雅黑" panose="020B0503020204020204" pitchFamily="34" charset="-122"/>
                <a:ea typeface="微软雅黑" panose="020B0503020204020204" pitchFamily="34" charset="-122"/>
              </a:rPr>
              <a:t>ONE</a:t>
            </a:r>
            <a:endParaRPr lang="zh-CN" altLang="en-US" sz="1400" b="1" dirty="0">
              <a:gradFill>
                <a:gsLst>
                  <a:gs pos="0">
                    <a:schemeClr val="tx1"/>
                  </a:gs>
                  <a:gs pos="100000">
                    <a:schemeClr val="bg2">
                      <a:lumMod val="25000"/>
                    </a:schemeClr>
                  </a:gs>
                </a:gsLst>
                <a:lin ang="4800000" scaled="0"/>
              </a:gradFill>
              <a:latin typeface="微软雅黑" panose="020B0503020204020204" pitchFamily="34" charset="-122"/>
              <a:ea typeface="微软雅黑" panose="020B0503020204020204" pitchFamily="34" charset="-122"/>
            </a:endParaRPr>
          </a:p>
        </p:txBody>
      </p:sp>
      <p:sp>
        <p:nvSpPr>
          <p:cNvPr id="92" name="任意多边形 91"/>
          <p:cNvSpPr/>
          <p:nvPr/>
        </p:nvSpPr>
        <p:spPr>
          <a:xfrm>
            <a:off x="483718" y="5050774"/>
            <a:ext cx="3185379" cy="524477"/>
          </a:xfrm>
          <a:custGeom>
            <a:avLst/>
            <a:gdLst>
              <a:gd name="connsiteX0" fmla="*/ 0 w 3906430"/>
              <a:gd name="connsiteY0" fmla="*/ 0 h 634799"/>
              <a:gd name="connsiteX1" fmla="*/ 3906430 w 3906430"/>
              <a:gd name="connsiteY1" fmla="*/ 0 h 634799"/>
              <a:gd name="connsiteX2" fmla="*/ 3906430 w 3906430"/>
              <a:gd name="connsiteY2" fmla="*/ 515200 h 634799"/>
              <a:gd name="connsiteX3" fmla="*/ 3786831 w 3906430"/>
              <a:gd name="connsiteY3" fmla="*/ 634799 h 634799"/>
              <a:gd name="connsiteX4" fmla="*/ 119599 w 3906430"/>
              <a:gd name="connsiteY4" fmla="*/ 634799 h 634799"/>
              <a:gd name="connsiteX5" fmla="*/ 0 w 3906430"/>
              <a:gd name="connsiteY5" fmla="*/ 515200 h 63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6430" h="634799">
                <a:moveTo>
                  <a:pt x="0" y="0"/>
                </a:moveTo>
                <a:lnTo>
                  <a:pt x="3906430" y="0"/>
                </a:lnTo>
                <a:lnTo>
                  <a:pt x="3906430" y="515200"/>
                </a:lnTo>
                <a:cubicBezTo>
                  <a:pt x="3906430" y="581253"/>
                  <a:pt x="3852884" y="634799"/>
                  <a:pt x="3786831" y="634799"/>
                </a:cubicBezTo>
                <a:lnTo>
                  <a:pt x="119599" y="634799"/>
                </a:lnTo>
                <a:cubicBezTo>
                  <a:pt x="53546" y="634799"/>
                  <a:pt x="0" y="581253"/>
                  <a:pt x="0" y="515200"/>
                </a:cubicBezTo>
                <a:close/>
              </a:path>
            </a:pathLst>
          </a:custGeom>
          <a:gradFill flip="none" rotWithShape="1">
            <a:gsLst>
              <a:gs pos="9000">
                <a:schemeClr val="bg1">
                  <a:lumMod val="95000"/>
                </a:schemeClr>
              </a:gs>
              <a:gs pos="100000">
                <a:schemeClr val="bg1"/>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2923096" y="1919414"/>
            <a:ext cx="3185380" cy="3655837"/>
          </a:xfrm>
          <a:prstGeom prst="roundRect">
            <a:avLst>
              <a:gd name="adj" fmla="val 3105"/>
            </a:avLst>
          </a:prstGeom>
          <a:gradFill flip="none" rotWithShape="1">
            <a:gsLst>
              <a:gs pos="0">
                <a:srgbClr val="C0A500">
                  <a:lumMod val="89000"/>
                  <a:lumOff val="11000"/>
                </a:srgbClr>
              </a:gs>
              <a:gs pos="100000">
                <a:srgbClr val="FFE236">
                  <a:lumMod val="90000"/>
                  <a:lumOff val="10000"/>
                </a:srgbClr>
              </a:gs>
            </a:gsLst>
            <a:lin ang="4800000" scaled="0"/>
            <a:tileRect/>
          </a:gradFill>
          <a:ln>
            <a:noFill/>
          </a:ln>
          <a:effectLst>
            <a:outerShdw blurRad="558800" sx="102000" sy="102000" algn="ctr" rotWithShape="0">
              <a:srgbClr val="CFB207">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任意多边形 82"/>
          <p:cNvSpPr/>
          <p:nvPr/>
        </p:nvSpPr>
        <p:spPr>
          <a:xfrm>
            <a:off x="2921722" y="5050774"/>
            <a:ext cx="3185379" cy="524477"/>
          </a:xfrm>
          <a:custGeom>
            <a:avLst/>
            <a:gdLst>
              <a:gd name="connsiteX0" fmla="*/ 0 w 3906430"/>
              <a:gd name="connsiteY0" fmla="*/ 0 h 634799"/>
              <a:gd name="connsiteX1" fmla="*/ 3906430 w 3906430"/>
              <a:gd name="connsiteY1" fmla="*/ 0 h 634799"/>
              <a:gd name="connsiteX2" fmla="*/ 3906430 w 3906430"/>
              <a:gd name="connsiteY2" fmla="*/ 515200 h 634799"/>
              <a:gd name="connsiteX3" fmla="*/ 3786831 w 3906430"/>
              <a:gd name="connsiteY3" fmla="*/ 634799 h 634799"/>
              <a:gd name="connsiteX4" fmla="*/ 119599 w 3906430"/>
              <a:gd name="connsiteY4" fmla="*/ 634799 h 634799"/>
              <a:gd name="connsiteX5" fmla="*/ 0 w 3906430"/>
              <a:gd name="connsiteY5" fmla="*/ 515200 h 63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6430" h="634799">
                <a:moveTo>
                  <a:pt x="0" y="0"/>
                </a:moveTo>
                <a:lnTo>
                  <a:pt x="3906430" y="0"/>
                </a:lnTo>
                <a:lnTo>
                  <a:pt x="3906430" y="515200"/>
                </a:lnTo>
                <a:cubicBezTo>
                  <a:pt x="3906430" y="581253"/>
                  <a:pt x="3852884" y="634799"/>
                  <a:pt x="3786831" y="634799"/>
                </a:cubicBezTo>
                <a:lnTo>
                  <a:pt x="119599" y="634799"/>
                </a:lnTo>
                <a:cubicBezTo>
                  <a:pt x="53546" y="634799"/>
                  <a:pt x="0" y="581253"/>
                  <a:pt x="0" y="515200"/>
                </a:cubicBezTo>
                <a:close/>
              </a:path>
            </a:pathLst>
          </a:custGeom>
          <a:gradFill flip="none" rotWithShape="1">
            <a:gsLst>
              <a:gs pos="9000">
                <a:schemeClr val="bg1">
                  <a:lumMod val="95000"/>
                </a:schemeClr>
              </a:gs>
              <a:gs pos="100000">
                <a:schemeClr val="bg1"/>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80" name="矩形 79"/>
          <p:cNvSpPr/>
          <p:nvPr/>
        </p:nvSpPr>
        <p:spPr>
          <a:xfrm>
            <a:off x="3243404" y="5150117"/>
            <a:ext cx="2031325" cy="338554"/>
          </a:xfrm>
          <a:prstGeom prst="rect">
            <a:avLst/>
          </a:prstGeom>
        </p:spPr>
        <p:txBody>
          <a:bodyPr wrap="none">
            <a:spAutoFit/>
          </a:bodyPr>
          <a:lstStyle/>
          <a:p>
            <a:pPr algn="ctr"/>
            <a:r>
              <a:rPr lang="zh-CN" altLang="en-US" sz="1600" dirty="0"/>
              <a:t>第一章疑难问题汇总</a:t>
            </a:r>
          </a:p>
        </p:txBody>
      </p:sp>
      <p:sp>
        <p:nvSpPr>
          <p:cNvPr id="81" name="文本框 80"/>
          <p:cNvSpPr txBox="1"/>
          <p:nvPr/>
        </p:nvSpPr>
        <p:spPr>
          <a:xfrm>
            <a:off x="3660249" y="2017371"/>
            <a:ext cx="1098755" cy="307777"/>
          </a:xfrm>
          <a:prstGeom prst="rect">
            <a:avLst/>
          </a:prstGeom>
          <a:noFill/>
        </p:spPr>
        <p:txBody>
          <a:bodyPr wrap="square" rtlCol="0">
            <a:spAutoFit/>
          </a:bodyPr>
          <a:lstStyle/>
          <a:p>
            <a:pPr algn="ctr"/>
            <a:r>
              <a:rPr lang="en-US" altLang="zh-CN" sz="1400" b="1" dirty="0">
                <a:gradFill>
                  <a:gsLst>
                    <a:gs pos="0">
                      <a:schemeClr val="tx1"/>
                    </a:gs>
                    <a:gs pos="100000">
                      <a:schemeClr val="bg2">
                        <a:lumMod val="25000"/>
                      </a:schemeClr>
                    </a:gs>
                  </a:gsLst>
                  <a:lin ang="4800000" scaled="0"/>
                </a:gradFill>
                <a:latin typeface="微软雅黑" panose="020B0503020204020204" pitchFamily="34" charset="-122"/>
                <a:ea typeface="微软雅黑" panose="020B0503020204020204" pitchFamily="34" charset="-122"/>
              </a:rPr>
              <a:t>TWO</a:t>
            </a:r>
            <a:endParaRPr lang="zh-CN" altLang="en-US" sz="1400" b="1" dirty="0">
              <a:gradFill>
                <a:gsLst>
                  <a:gs pos="0">
                    <a:schemeClr val="tx1"/>
                  </a:gs>
                  <a:gs pos="100000">
                    <a:schemeClr val="bg2">
                      <a:lumMod val="25000"/>
                    </a:schemeClr>
                  </a:gs>
                </a:gsLst>
                <a:lin ang="4800000" scaled="0"/>
              </a:gradFill>
              <a:latin typeface="微软雅黑" panose="020B0503020204020204" pitchFamily="34" charset="-122"/>
              <a:ea typeface="微软雅黑" panose="020B0503020204020204" pitchFamily="34" charset="-122"/>
            </a:endParaRPr>
          </a:p>
        </p:txBody>
      </p:sp>
      <p:sp>
        <p:nvSpPr>
          <p:cNvPr id="85" name="文本框 84"/>
          <p:cNvSpPr txBox="1"/>
          <p:nvPr/>
        </p:nvSpPr>
        <p:spPr>
          <a:xfrm>
            <a:off x="2756056" y="2619860"/>
            <a:ext cx="2830721" cy="3123932"/>
          </a:xfrm>
          <a:prstGeom prst="rect">
            <a:avLst/>
          </a:prstGeom>
          <a:noFill/>
        </p:spPr>
        <p:txBody>
          <a:bodyPr wrap="square" rtlCol="0">
            <a:spAutoFit/>
          </a:bodyPr>
          <a:lstStyle/>
          <a:p>
            <a:pPr algn="ctr"/>
            <a:r>
              <a:rPr lang="en-US" altLang="zh-CN" sz="19700" b="1" dirty="0">
                <a:solidFill>
                  <a:schemeClr val="bg1">
                    <a:alpha val="30000"/>
                  </a:schemeClr>
                </a:solidFill>
                <a:latin typeface="微软雅黑" panose="020B0503020204020204" pitchFamily="34" charset="-122"/>
                <a:ea typeface="微软雅黑" panose="020B0503020204020204" pitchFamily="34" charset="-122"/>
              </a:rPr>
              <a:t>2</a:t>
            </a:r>
            <a:endParaRPr lang="zh-CN" altLang="en-US" sz="19700" b="1" dirty="0">
              <a:solidFill>
                <a:schemeClr val="bg1">
                  <a:alpha val="30000"/>
                </a:schemeClr>
              </a:solidFill>
              <a:latin typeface="微软雅黑" panose="020B0503020204020204" pitchFamily="34" charset="-122"/>
              <a:ea typeface="微软雅黑" panose="020B0503020204020204" pitchFamily="34" charset="-122"/>
            </a:endParaRPr>
          </a:p>
        </p:txBody>
      </p:sp>
      <p:sp>
        <p:nvSpPr>
          <p:cNvPr id="40" name="圆角矩形 39"/>
          <p:cNvSpPr/>
          <p:nvPr/>
        </p:nvSpPr>
        <p:spPr>
          <a:xfrm>
            <a:off x="5361099" y="1454938"/>
            <a:ext cx="3906430" cy="4483381"/>
          </a:xfrm>
          <a:prstGeom prst="roundRect">
            <a:avLst>
              <a:gd name="adj" fmla="val 3105"/>
            </a:avLst>
          </a:prstGeom>
          <a:gradFill flip="none" rotWithShape="1">
            <a:gsLst>
              <a:gs pos="9000">
                <a:srgbClr val="1CA986"/>
              </a:gs>
              <a:gs pos="100000">
                <a:srgbClr val="50D4C2"/>
              </a:gs>
            </a:gsLst>
            <a:lin ang="4800000" scaled="0"/>
            <a:tileRect/>
          </a:gradFill>
          <a:ln>
            <a:noFill/>
          </a:ln>
          <a:effectLst>
            <a:outerShdw blurRad="406400" sx="102000" sy="102000" algn="ctr" rotWithShape="0">
              <a:srgbClr val="1CA986">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文本框 50"/>
          <p:cNvSpPr txBox="1"/>
          <p:nvPr/>
        </p:nvSpPr>
        <p:spPr>
          <a:xfrm>
            <a:off x="6764937" y="1648039"/>
            <a:ext cx="1098755" cy="369332"/>
          </a:xfrm>
          <a:prstGeom prst="rect">
            <a:avLst/>
          </a:prstGeom>
          <a:noFill/>
        </p:spPr>
        <p:txBody>
          <a:bodyPr wrap="square" rtlCol="0">
            <a:spAutoFit/>
          </a:bodyPr>
          <a:lstStyle/>
          <a:p>
            <a:pPr algn="ctr"/>
            <a:r>
              <a:rPr lang="en-US" altLang="zh-CN" b="1" dirty="0">
                <a:gradFill>
                  <a:gsLst>
                    <a:gs pos="0">
                      <a:schemeClr val="tx1"/>
                    </a:gs>
                    <a:gs pos="100000">
                      <a:schemeClr val="bg2">
                        <a:lumMod val="25000"/>
                      </a:schemeClr>
                    </a:gs>
                  </a:gsLst>
                  <a:lin ang="4800000" scaled="0"/>
                </a:gradFill>
                <a:latin typeface="微软雅黑" panose="020B0503020204020204" pitchFamily="34" charset="-122"/>
                <a:ea typeface="微软雅黑" panose="020B0503020204020204" pitchFamily="34" charset="-122"/>
              </a:rPr>
              <a:t>THREE</a:t>
            </a:r>
            <a:endParaRPr lang="zh-CN" altLang="en-US" b="1" dirty="0">
              <a:gradFill>
                <a:gsLst>
                  <a:gs pos="0">
                    <a:schemeClr val="tx1"/>
                  </a:gs>
                  <a:gs pos="100000">
                    <a:schemeClr val="bg2">
                      <a:lumMod val="25000"/>
                    </a:schemeClr>
                  </a:gs>
                </a:gsLst>
                <a:lin ang="4800000" scaled="0"/>
              </a:gradFill>
              <a:latin typeface="微软雅黑" panose="020B0503020204020204" pitchFamily="34" charset="-122"/>
              <a:ea typeface="微软雅黑" panose="020B0503020204020204" pitchFamily="34" charset="-122"/>
            </a:endParaRPr>
          </a:p>
        </p:txBody>
      </p:sp>
      <p:sp>
        <p:nvSpPr>
          <p:cNvPr id="54" name="文本框 53"/>
          <p:cNvSpPr txBox="1"/>
          <p:nvPr/>
        </p:nvSpPr>
        <p:spPr>
          <a:xfrm>
            <a:off x="5618884" y="1701307"/>
            <a:ext cx="3414437" cy="5324535"/>
          </a:xfrm>
          <a:prstGeom prst="rect">
            <a:avLst/>
          </a:prstGeom>
          <a:noFill/>
        </p:spPr>
        <p:txBody>
          <a:bodyPr wrap="square" rtlCol="0">
            <a:spAutoFit/>
          </a:bodyPr>
          <a:lstStyle/>
          <a:p>
            <a:pPr algn="ctr"/>
            <a:r>
              <a:rPr lang="en-US" altLang="zh-CN" sz="34000" b="1" dirty="0">
                <a:solidFill>
                  <a:schemeClr val="bg1">
                    <a:alpha val="30000"/>
                  </a:schemeClr>
                </a:solidFill>
                <a:latin typeface="微软雅黑" panose="020B0503020204020204" pitchFamily="34" charset="-122"/>
                <a:ea typeface="微软雅黑" panose="020B0503020204020204" pitchFamily="34" charset="-122"/>
              </a:rPr>
              <a:t>3</a:t>
            </a:r>
            <a:endParaRPr lang="zh-CN" altLang="en-US" sz="34000" b="1" dirty="0">
              <a:solidFill>
                <a:schemeClr val="bg1">
                  <a:alpha val="30000"/>
                </a:schemeClr>
              </a:solidFill>
              <a:latin typeface="微软雅黑" panose="020B0503020204020204" pitchFamily="34" charset="-122"/>
              <a:ea typeface="微软雅黑" panose="020B0503020204020204" pitchFamily="34" charset="-122"/>
            </a:endParaRPr>
          </a:p>
        </p:txBody>
      </p:sp>
      <p:sp>
        <p:nvSpPr>
          <p:cNvPr id="56" name="任意多边形 55"/>
          <p:cNvSpPr/>
          <p:nvPr/>
        </p:nvSpPr>
        <p:spPr>
          <a:xfrm>
            <a:off x="5361099" y="3307515"/>
            <a:ext cx="3906430" cy="1996006"/>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a:gsLst>
              <a:gs pos="0">
                <a:srgbClr val="1CA986">
                  <a:lumMod val="86000"/>
                  <a:lumOff val="14000"/>
                </a:srgbClr>
              </a:gs>
              <a:gs pos="100000">
                <a:srgbClr val="50D4C2">
                  <a:lumMod val="87000"/>
                </a:srgbClr>
              </a:gs>
            </a:gsLst>
            <a:lin ang="4800000" scaled="0"/>
          </a:gradFill>
          <a:ln>
            <a:noFill/>
          </a:ln>
          <a:effectLst>
            <a:outerShdw blurRad="393700" dist="38100" dir="16200000" sx="101000" sy="101000"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任意多边形 49"/>
          <p:cNvSpPr/>
          <p:nvPr/>
        </p:nvSpPr>
        <p:spPr>
          <a:xfrm>
            <a:off x="5361099" y="5303521"/>
            <a:ext cx="3906430" cy="634799"/>
          </a:xfrm>
          <a:custGeom>
            <a:avLst/>
            <a:gdLst>
              <a:gd name="connsiteX0" fmla="*/ 0 w 3906430"/>
              <a:gd name="connsiteY0" fmla="*/ 0 h 634799"/>
              <a:gd name="connsiteX1" fmla="*/ 3906430 w 3906430"/>
              <a:gd name="connsiteY1" fmla="*/ 0 h 634799"/>
              <a:gd name="connsiteX2" fmla="*/ 3906430 w 3906430"/>
              <a:gd name="connsiteY2" fmla="*/ 515200 h 634799"/>
              <a:gd name="connsiteX3" fmla="*/ 3786831 w 3906430"/>
              <a:gd name="connsiteY3" fmla="*/ 634799 h 634799"/>
              <a:gd name="connsiteX4" fmla="*/ 119599 w 3906430"/>
              <a:gd name="connsiteY4" fmla="*/ 634799 h 634799"/>
              <a:gd name="connsiteX5" fmla="*/ 0 w 3906430"/>
              <a:gd name="connsiteY5" fmla="*/ 515200 h 63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6430" h="634799">
                <a:moveTo>
                  <a:pt x="0" y="0"/>
                </a:moveTo>
                <a:lnTo>
                  <a:pt x="3906430" y="0"/>
                </a:lnTo>
                <a:lnTo>
                  <a:pt x="3906430" y="515200"/>
                </a:lnTo>
                <a:cubicBezTo>
                  <a:pt x="3906430" y="581253"/>
                  <a:pt x="3852884" y="634799"/>
                  <a:pt x="3786831" y="634799"/>
                </a:cubicBezTo>
                <a:lnTo>
                  <a:pt x="119599" y="634799"/>
                </a:lnTo>
                <a:cubicBezTo>
                  <a:pt x="53546" y="634799"/>
                  <a:pt x="0" y="581253"/>
                  <a:pt x="0" y="515200"/>
                </a:cubicBezTo>
                <a:close/>
              </a:path>
            </a:pathLst>
          </a:custGeom>
          <a:gradFill flip="none" rotWithShape="1">
            <a:gsLst>
              <a:gs pos="9000">
                <a:schemeClr val="bg1">
                  <a:lumMod val="95000"/>
                </a:schemeClr>
              </a:gs>
              <a:gs pos="100000">
                <a:schemeClr val="bg1"/>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95" name="文本框 94"/>
          <p:cNvSpPr txBox="1"/>
          <p:nvPr/>
        </p:nvSpPr>
        <p:spPr>
          <a:xfrm>
            <a:off x="316167" y="2748081"/>
            <a:ext cx="2830721" cy="3123932"/>
          </a:xfrm>
          <a:prstGeom prst="rect">
            <a:avLst/>
          </a:prstGeom>
          <a:noFill/>
        </p:spPr>
        <p:txBody>
          <a:bodyPr wrap="square" rtlCol="0">
            <a:spAutoFit/>
          </a:bodyPr>
          <a:lstStyle/>
          <a:p>
            <a:pPr algn="ctr"/>
            <a:r>
              <a:rPr lang="en-US" altLang="zh-CN" sz="19700" b="1" dirty="0">
                <a:solidFill>
                  <a:schemeClr val="bg1">
                    <a:alpha val="30000"/>
                  </a:schemeClr>
                </a:solidFill>
                <a:latin typeface="微软雅黑" panose="020B0503020204020204" pitchFamily="34" charset="-122"/>
                <a:ea typeface="微软雅黑" panose="020B0503020204020204" pitchFamily="34" charset="-122"/>
              </a:rPr>
              <a:t>1</a:t>
            </a:r>
            <a:endParaRPr lang="zh-CN" altLang="en-US" sz="19700" b="1" dirty="0">
              <a:solidFill>
                <a:schemeClr val="bg1">
                  <a:alpha val="30000"/>
                </a:schemeClr>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5C11D1DC-0474-469B-ACBB-AB70A873EC7E}"/>
              </a:ext>
            </a:extLst>
          </p:cNvPr>
          <p:cNvSpPr txBox="1"/>
          <p:nvPr/>
        </p:nvSpPr>
        <p:spPr>
          <a:xfrm>
            <a:off x="538929" y="5150117"/>
            <a:ext cx="2436135" cy="338554"/>
          </a:xfrm>
          <a:prstGeom prst="rect">
            <a:avLst/>
          </a:prstGeom>
          <a:noFill/>
        </p:spPr>
        <p:txBody>
          <a:bodyPr wrap="square" rtlCol="0">
            <a:spAutoFit/>
          </a:bodyPr>
          <a:lstStyle/>
          <a:p>
            <a:r>
              <a:rPr lang="zh-CN" altLang="en-US" sz="1600" dirty="0"/>
              <a:t>第一章重点知识总结</a:t>
            </a:r>
          </a:p>
        </p:txBody>
      </p:sp>
      <p:sp>
        <p:nvSpPr>
          <p:cNvPr id="36" name="文本框 35">
            <a:extLst>
              <a:ext uri="{FF2B5EF4-FFF2-40B4-BE49-F238E27FC236}">
                <a16:creationId xmlns:a16="http://schemas.microsoft.com/office/drawing/2014/main" id="{DDEB8B83-2660-4DD0-9DCB-375A7894DACB}"/>
              </a:ext>
            </a:extLst>
          </p:cNvPr>
          <p:cNvSpPr txBox="1"/>
          <p:nvPr/>
        </p:nvSpPr>
        <p:spPr>
          <a:xfrm>
            <a:off x="6002452" y="5448490"/>
            <a:ext cx="2542652" cy="400110"/>
          </a:xfrm>
          <a:prstGeom prst="rect">
            <a:avLst/>
          </a:prstGeom>
          <a:noFill/>
        </p:spPr>
        <p:txBody>
          <a:bodyPr wrap="square" rtlCol="0">
            <a:spAutoFit/>
          </a:bodyPr>
          <a:lstStyle/>
          <a:p>
            <a:r>
              <a:rPr lang="zh-CN" altLang="en-US" sz="2000" dirty="0"/>
              <a:t>第二章重点知识总结</a:t>
            </a:r>
          </a:p>
        </p:txBody>
      </p:sp>
      <p:sp>
        <p:nvSpPr>
          <p:cNvPr id="37" name="矩形 36">
            <a:extLst>
              <a:ext uri="{FF2B5EF4-FFF2-40B4-BE49-F238E27FC236}">
                <a16:creationId xmlns:a16="http://schemas.microsoft.com/office/drawing/2014/main" id="{FA1D5824-6479-4C57-814F-FC91AE30C962}"/>
              </a:ext>
            </a:extLst>
          </p:cNvPr>
          <p:cNvSpPr/>
          <p:nvPr/>
        </p:nvSpPr>
        <p:spPr>
          <a:xfrm>
            <a:off x="9253572" y="5205251"/>
            <a:ext cx="2191425" cy="338554"/>
          </a:xfrm>
          <a:prstGeom prst="rect">
            <a:avLst/>
          </a:prstGeom>
        </p:spPr>
        <p:txBody>
          <a:bodyPr wrap="square">
            <a:spAutoFit/>
          </a:bodyPr>
          <a:lstStyle/>
          <a:p>
            <a:pPr algn="ctr"/>
            <a:r>
              <a:rPr lang="zh-CN" altLang="en-US" sz="1600" dirty="0"/>
              <a:t>第二章疑难问题汇总</a:t>
            </a:r>
          </a:p>
        </p:txBody>
      </p:sp>
    </p:spTree>
    <p:extLst>
      <p:ext uri="{BB962C8B-B14F-4D97-AF65-F5344CB8AC3E}">
        <p14:creationId xmlns:p14="http://schemas.microsoft.com/office/powerpoint/2010/main" val="1687284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直角三角形 17"/>
          <p:cNvSpPr/>
          <p:nvPr/>
        </p:nvSpPr>
        <p:spPr>
          <a:xfrm flipH="1">
            <a:off x="6238" y="0"/>
            <a:ext cx="12179524" cy="6858000"/>
          </a:xfrm>
          <a:prstGeom prst="rtTriangle">
            <a:avLst/>
          </a:prstGeom>
          <a:gradFill flip="none" rotWithShape="1">
            <a:gsLst>
              <a:gs pos="0">
                <a:srgbClr val="0E122C">
                  <a:lumMod val="83000"/>
                  <a:lumOff val="17000"/>
                </a:srgbClr>
              </a:gs>
              <a:gs pos="100000">
                <a:srgbClr val="3142A5"/>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a:off x="1" y="-4500"/>
            <a:ext cx="12191999" cy="6867001"/>
          </a:xfrm>
          <a:prstGeom prst="rect">
            <a:avLst/>
          </a:prstGeom>
          <a:gradFill>
            <a:gsLst>
              <a:gs pos="75000">
                <a:srgbClr val="191533">
                  <a:alpha val="69000"/>
                </a:srgbClr>
              </a:gs>
              <a:gs pos="50000">
                <a:srgbClr val="191533">
                  <a:alpha val="50000"/>
                </a:srgbClr>
              </a:gs>
              <a:gs pos="0">
                <a:srgbClr val="191533">
                  <a:alpha val="0"/>
                </a:srgbClr>
              </a:gs>
              <a:gs pos="100000">
                <a:srgbClr val="19153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1921" y="2862062"/>
            <a:ext cx="3508176" cy="1973349"/>
          </a:xfrm>
          <a:prstGeom prst="rect">
            <a:avLst/>
          </a:prstGeom>
          <a:effectLst>
            <a:outerShdw blurRad="584200" sx="111000" sy="111000" algn="ctr" rotWithShape="0">
              <a:prstClr val="black">
                <a:alpha val="16000"/>
              </a:prstClr>
            </a:outerShdw>
          </a:effectLst>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0819" y="2603925"/>
            <a:ext cx="3967086" cy="2231486"/>
          </a:xfrm>
          <a:prstGeom prst="rect">
            <a:avLst/>
          </a:prstGeom>
          <a:effectLst>
            <a:outerShdw blurRad="584200" sx="111000" sy="111000" algn="ctr" rotWithShape="0">
              <a:prstClr val="black">
                <a:alpha val="16000"/>
              </a:prstClr>
            </a:outerShdw>
          </a:effectLst>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904" y="2862063"/>
            <a:ext cx="3508174" cy="1973348"/>
          </a:xfrm>
          <a:prstGeom prst="rect">
            <a:avLst/>
          </a:prstGeom>
          <a:effectLst>
            <a:outerShdw blurRad="584200" sx="111000" sy="111000" algn="ctr" rotWithShape="0">
              <a:prstClr val="black">
                <a:alpha val="16000"/>
              </a:prstClr>
            </a:outerShdw>
          </a:effectLst>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4095" y="2614594"/>
            <a:ext cx="3948119" cy="2220817"/>
          </a:xfrm>
          <a:prstGeom prst="rect">
            <a:avLst/>
          </a:prstGeom>
          <a:effectLst>
            <a:outerShdw blurRad="584200" sx="111000" sy="111000" algn="ctr" rotWithShape="0">
              <a:prstClr val="black">
                <a:alpha val="16000"/>
              </a:prstClr>
            </a:outerShdw>
          </a:effectLst>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6231" y="2022590"/>
            <a:ext cx="5000571" cy="2812821"/>
          </a:xfrm>
          <a:prstGeom prst="rect">
            <a:avLst/>
          </a:prstGeom>
          <a:effectLst>
            <a:outerShdw blurRad="584200" sx="111000" sy="111000" algn="ctr" rotWithShape="0">
              <a:prstClr val="black">
                <a:alpha val="16000"/>
              </a:prstClr>
            </a:outerShdw>
          </a:effectLst>
        </p:spPr>
      </p:pic>
      <p:sp>
        <p:nvSpPr>
          <p:cNvPr id="14" name="矩形 13"/>
          <p:cNvSpPr/>
          <p:nvPr/>
        </p:nvSpPr>
        <p:spPr>
          <a:xfrm>
            <a:off x="2318135" y="5590454"/>
            <a:ext cx="7555730" cy="415498"/>
          </a:xfrm>
          <a:prstGeom prst="rect">
            <a:avLst/>
          </a:prstGeom>
        </p:spPr>
        <p:txBody>
          <a:bodyPr wrap="square">
            <a:spAutoFit/>
          </a:bodyPr>
          <a:lstStyle/>
          <a:p>
            <a:pPr lvl="0" algn="ctr"/>
            <a:r>
              <a:rPr lang="en-US" altLang="zh-HK" sz="1050" dirty="0">
                <a:solidFill>
                  <a:schemeClr val="bg1"/>
                </a:solidFill>
                <a:latin typeface="微软雅黑 Light" panose="020B0502040204020203" pitchFamily="34" charset="-122"/>
                <a:ea typeface="微软雅黑 Light" panose="020B0502040204020203" pitchFamily="34" charset="-122"/>
              </a:rPr>
              <a:t>It was the best of times, it was the worst of times; it was the age of wisdom, it was the age of foolishness.</a:t>
            </a:r>
            <a:r>
              <a:rPr lang="zh-HK" altLang="zh-HK" sz="105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 It was the epoch of belief, and it was the epoch of incredulity. It was the season of light, and it was the season of darkness.</a:t>
            </a:r>
            <a:endParaRPr lang="zh-HK" altLang="zh-HK" sz="1050" dirty="0">
              <a:solidFill>
                <a:schemeClr val="bg1"/>
              </a:solidFill>
              <a:latin typeface="微软雅黑 Light" panose="020B0502040204020203" pitchFamily="34" charset="-122"/>
              <a:ea typeface="微软雅黑 Light" panose="020B0502040204020203" pitchFamily="34" charset="-122"/>
            </a:endParaRPr>
          </a:p>
        </p:txBody>
      </p:sp>
      <p:grpSp>
        <p:nvGrpSpPr>
          <p:cNvPr id="11" name="组合 10"/>
          <p:cNvGrpSpPr/>
          <p:nvPr/>
        </p:nvGrpSpPr>
        <p:grpSpPr>
          <a:xfrm>
            <a:off x="5129643" y="648629"/>
            <a:ext cx="1932714" cy="501388"/>
            <a:chOff x="10703500" y="6011044"/>
            <a:chExt cx="1200693" cy="501388"/>
          </a:xfrm>
        </p:grpSpPr>
        <p:sp>
          <p:nvSpPr>
            <p:cNvPr id="12" name="圆角矩形 11"/>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3" name="文本框 12"/>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ADD TITLE HERE</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889481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rot="21352686">
            <a:off x="-934069" y="2427052"/>
            <a:ext cx="5650763" cy="5926252"/>
            <a:chOff x="-934070" y="2109337"/>
            <a:chExt cx="5650763" cy="5926252"/>
          </a:xfrm>
        </p:grpSpPr>
        <p:sp>
          <p:nvSpPr>
            <p:cNvPr id="73" name="文本框 72"/>
            <p:cNvSpPr txBox="1"/>
            <p:nvPr/>
          </p:nvSpPr>
          <p:spPr>
            <a:xfrm>
              <a:off x="1957737" y="2109337"/>
              <a:ext cx="2758956" cy="3785652"/>
            </a:xfrm>
            <a:prstGeom prst="rect">
              <a:avLst/>
            </a:prstGeom>
            <a:noFill/>
          </p:spPr>
          <p:txBody>
            <a:bodyPr wrap="square" rtlCol="0">
              <a:spAutoFit/>
            </a:bodyPr>
            <a:lstStyle>
              <a:defPPr>
                <a:defRPr lang="zh-CN"/>
              </a:defPPr>
              <a:lvl1pPr algn="ctr">
                <a:defRPr sz="34600" b="1">
                  <a:gradFill>
                    <a:gsLst>
                      <a:gs pos="0">
                        <a:schemeClr val="tx1">
                          <a:alpha val="35000"/>
                        </a:schemeClr>
                      </a:gs>
                      <a:gs pos="100000">
                        <a:schemeClr val="tx1">
                          <a:lumMod val="85000"/>
                          <a:lumOff val="15000"/>
                          <a:alpha val="35000"/>
                        </a:schemeClr>
                      </a:gs>
                    </a:gsLst>
                    <a:lin ang="4800000" scaled="0"/>
                  </a:gradFill>
                  <a:latin typeface="微软雅黑" panose="020B0503020204020204" pitchFamily="34" charset="-122"/>
                  <a:ea typeface="微软雅黑" panose="020B0503020204020204" pitchFamily="34" charset="-122"/>
                </a:defRPr>
              </a:lvl1pPr>
            </a:lstStyle>
            <a:p>
              <a:r>
                <a:rPr lang="en-US" altLang="zh-CN" sz="24000" dirty="0"/>
                <a:t>O</a:t>
              </a:r>
              <a:endParaRPr lang="zh-CN" altLang="en-US" sz="24000" dirty="0"/>
            </a:p>
          </p:txBody>
        </p:sp>
        <p:sp>
          <p:nvSpPr>
            <p:cNvPr id="72" name="文本框 71"/>
            <p:cNvSpPr txBox="1"/>
            <p:nvPr/>
          </p:nvSpPr>
          <p:spPr>
            <a:xfrm rot="19187285">
              <a:off x="-934070" y="2618721"/>
              <a:ext cx="5347939" cy="5416868"/>
            </a:xfrm>
            <a:prstGeom prst="rect">
              <a:avLst/>
            </a:prstGeom>
            <a:noFill/>
          </p:spPr>
          <p:txBody>
            <a:bodyPr wrap="square" rtlCol="0">
              <a:spAutoFit/>
            </a:bodyPr>
            <a:lstStyle>
              <a:defPPr>
                <a:defRPr lang="zh-CN"/>
              </a:defPPr>
              <a:lvl1pPr algn="ctr">
                <a:defRPr sz="59800" b="1">
                  <a:gradFill>
                    <a:gsLst>
                      <a:gs pos="0">
                        <a:schemeClr val="tx1">
                          <a:alpha val="35000"/>
                        </a:schemeClr>
                      </a:gs>
                      <a:gs pos="100000">
                        <a:schemeClr val="tx1">
                          <a:lumMod val="85000"/>
                          <a:lumOff val="15000"/>
                          <a:alpha val="35000"/>
                        </a:schemeClr>
                      </a:gs>
                    </a:gsLst>
                    <a:lin ang="4800000" scaled="0"/>
                  </a:gradFill>
                  <a:latin typeface="微软雅黑" panose="020B0503020204020204" pitchFamily="34" charset="-122"/>
                  <a:ea typeface="微软雅黑" panose="020B0503020204020204" pitchFamily="34" charset="-122"/>
                </a:defRPr>
              </a:lvl1pPr>
            </a:lstStyle>
            <a:p>
              <a:r>
                <a:rPr lang="en-US" altLang="zh-CN" sz="34600" dirty="0"/>
                <a:t>C</a:t>
              </a:r>
              <a:endParaRPr lang="zh-CN" altLang="en-US" sz="34600" dirty="0"/>
            </a:p>
          </p:txBody>
        </p:sp>
      </p:grpSp>
      <p:sp>
        <p:nvSpPr>
          <p:cNvPr id="42" name="圆角矩形 41"/>
          <p:cNvSpPr/>
          <p:nvPr/>
        </p:nvSpPr>
        <p:spPr>
          <a:xfrm>
            <a:off x="5718859" y="726098"/>
            <a:ext cx="5826036" cy="5460438"/>
          </a:xfrm>
          <a:prstGeom prst="roundRect">
            <a:avLst>
              <a:gd name="adj" fmla="val 2746"/>
            </a:avLst>
          </a:prstGeom>
          <a:solidFill>
            <a:schemeClr val="bg1"/>
          </a:solidFill>
          <a:ln>
            <a:noFill/>
          </a:ln>
          <a:effectLst>
            <a:outerShdw blurRad="584200" dist="25400" sx="104000" sy="104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699358" y="2172066"/>
            <a:ext cx="4070410" cy="1869743"/>
            <a:chOff x="687463" y="1986406"/>
            <a:chExt cx="4070410" cy="1869743"/>
          </a:xfrm>
        </p:grpSpPr>
        <p:sp>
          <p:nvSpPr>
            <p:cNvPr id="18" name="文本框 17"/>
            <p:cNvSpPr txBox="1"/>
            <p:nvPr/>
          </p:nvSpPr>
          <p:spPr>
            <a:xfrm>
              <a:off x="687463" y="1986406"/>
              <a:ext cx="3668697" cy="646331"/>
            </a:xfrm>
            <a:prstGeom prst="rect">
              <a:avLst/>
            </a:prstGeom>
            <a:noFill/>
          </p:spPr>
          <p:txBody>
            <a:bodyPr wrap="square" rtlCol="0">
              <a:spAutoFit/>
            </a:bodyPr>
            <a:lstStyle/>
            <a:p>
              <a:pPr algn="ctr"/>
              <a:r>
                <a:rPr lang="en-US" altLang="zh-CN" sz="3600" dirty="0">
                  <a:solidFill>
                    <a:schemeClr val="bg1"/>
                  </a:solidFill>
                  <a:latin typeface="微软雅黑 Light" panose="020B0502040204020203" pitchFamily="34" charset="-122"/>
                  <a:ea typeface="微软雅黑 Light" panose="020B0502040204020203" pitchFamily="34" charset="-122"/>
                </a:rPr>
                <a:t>ADD TITLE HERE</a:t>
              </a:r>
              <a:endParaRPr lang="zh-CN" altLang="en-US" sz="3600" dirty="0">
                <a:solidFill>
                  <a:schemeClr val="bg1"/>
                </a:solidFill>
                <a:latin typeface="微软雅黑 Light" panose="020B0502040204020203" pitchFamily="34" charset="-122"/>
                <a:ea typeface="微软雅黑 Light" panose="020B0502040204020203" pitchFamily="34" charset="-122"/>
              </a:endParaRPr>
            </a:p>
          </p:txBody>
        </p:sp>
        <p:sp>
          <p:nvSpPr>
            <p:cNvPr id="19" name="矩形 18"/>
            <p:cNvSpPr/>
            <p:nvPr/>
          </p:nvSpPr>
          <p:spPr>
            <a:xfrm>
              <a:off x="687464" y="2632737"/>
              <a:ext cx="4070409" cy="577081"/>
            </a:xfrm>
            <a:prstGeom prst="rect">
              <a:avLst/>
            </a:prstGeom>
          </p:spPr>
          <p:txBody>
            <a:bodyPr wrap="square">
              <a:spAutoFit/>
            </a:bodyPr>
            <a:lstStyle/>
            <a:p>
              <a:pPr lvl="0" algn="just"/>
              <a:r>
                <a:rPr lang="en-US" altLang="zh-HK" sz="1050" dirty="0">
                  <a:solidFill>
                    <a:schemeClr val="bg1"/>
                  </a:solidFill>
                  <a:latin typeface="微软雅黑 Light" panose="020B0502040204020203" pitchFamily="34" charset="-122"/>
                  <a:ea typeface="微软雅黑 Light" panose="020B0502040204020203" pitchFamily="34" charset="-122"/>
                </a:rPr>
                <a:t>It was the best of times, it was the worst of times; it was the age of wisdom, it was the age of foolishness.</a:t>
              </a:r>
              <a:r>
                <a:rPr lang="zh-HK" altLang="zh-HK" sz="105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 It was the epoch of belief, and it was the epoch of incredulity. </a:t>
              </a:r>
              <a:endParaRPr lang="zh-HK" altLang="zh-HK" sz="1050" dirty="0">
                <a:solidFill>
                  <a:schemeClr val="bg1"/>
                </a:solidFill>
                <a:latin typeface="微软雅黑 Light" panose="020B0502040204020203" pitchFamily="34" charset="-122"/>
                <a:ea typeface="微软雅黑 Light" panose="020B0502040204020203" pitchFamily="34" charset="-122"/>
              </a:endParaRPr>
            </a:p>
          </p:txBody>
        </p:sp>
        <p:sp>
          <p:nvSpPr>
            <p:cNvPr id="20" name="矩形 19"/>
            <p:cNvSpPr/>
            <p:nvPr/>
          </p:nvSpPr>
          <p:spPr>
            <a:xfrm>
              <a:off x="687464" y="3440651"/>
              <a:ext cx="4070409" cy="415498"/>
            </a:xfrm>
            <a:prstGeom prst="rect">
              <a:avLst/>
            </a:prstGeom>
          </p:spPr>
          <p:txBody>
            <a:bodyPr wrap="square">
              <a:spAutoFit/>
            </a:bodyPr>
            <a:lstStyle/>
            <a:p>
              <a:r>
                <a:rPr lang="en-US" altLang="zh-HK" sz="1050" dirty="0">
                  <a:solidFill>
                    <a:schemeClr val="bg1"/>
                  </a:solidFill>
                  <a:latin typeface="微软雅黑 Light" panose="020B0502040204020203" pitchFamily="34" charset="-122"/>
                  <a:ea typeface="微软雅黑 Light" panose="020B0502040204020203" pitchFamily="34" charset="-122"/>
                </a:rPr>
                <a:t>It was the best of times, it was the worst of times; it was the age of wisdom, it was the age of foolishness.</a:t>
              </a:r>
              <a:r>
                <a:rPr lang="zh-HK" altLang="zh-HK" sz="105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 </a:t>
              </a:r>
              <a:endParaRPr lang="zh-CN" altLang="en-US" sz="1050" dirty="0"/>
            </a:p>
          </p:txBody>
        </p:sp>
      </p:grpSp>
      <p:grpSp>
        <p:nvGrpSpPr>
          <p:cNvPr id="7" name="组合 6"/>
          <p:cNvGrpSpPr/>
          <p:nvPr/>
        </p:nvGrpSpPr>
        <p:grpSpPr>
          <a:xfrm>
            <a:off x="254882" y="-2645"/>
            <a:ext cx="542940" cy="563684"/>
            <a:chOff x="254882" y="-2645"/>
            <a:chExt cx="542940" cy="563684"/>
          </a:xfrm>
        </p:grpSpPr>
        <p:sp>
          <p:nvSpPr>
            <p:cNvPr id="8" name="矩形 7"/>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3</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7660874" y="726098"/>
            <a:ext cx="1942011" cy="5460438"/>
            <a:chOff x="7660873" y="726098"/>
            <a:chExt cx="1942011" cy="5460438"/>
          </a:xfrm>
        </p:grpSpPr>
        <p:cxnSp>
          <p:nvCxnSpPr>
            <p:cNvPr id="24" name="直接连接符 23"/>
            <p:cNvCxnSpPr/>
            <p:nvPr/>
          </p:nvCxnSpPr>
          <p:spPr>
            <a:xfrm>
              <a:off x="7660873" y="726098"/>
              <a:ext cx="0" cy="5460438"/>
            </a:xfrm>
            <a:prstGeom prst="line">
              <a:avLst/>
            </a:prstGeom>
            <a:ln w="15875">
              <a:solidFill>
                <a:srgbClr val="2C265A">
                  <a:alpha val="23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602884" y="726098"/>
              <a:ext cx="0" cy="5460438"/>
            </a:xfrm>
            <a:prstGeom prst="line">
              <a:avLst/>
            </a:prstGeom>
            <a:ln w="15875">
              <a:solidFill>
                <a:srgbClr val="2C265A">
                  <a:alpha val="23000"/>
                </a:srgbClr>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5718861" y="2485312"/>
            <a:ext cx="5826033" cy="1942011"/>
            <a:chOff x="5718861" y="2637712"/>
            <a:chExt cx="5826033" cy="1942011"/>
          </a:xfrm>
        </p:grpSpPr>
        <p:cxnSp>
          <p:nvCxnSpPr>
            <p:cNvPr id="34" name="直接连接符 33"/>
            <p:cNvCxnSpPr/>
            <p:nvPr/>
          </p:nvCxnSpPr>
          <p:spPr>
            <a:xfrm rot="5400000">
              <a:off x="8631878" y="-275305"/>
              <a:ext cx="0" cy="5826033"/>
            </a:xfrm>
            <a:prstGeom prst="line">
              <a:avLst/>
            </a:prstGeom>
            <a:ln w="15875">
              <a:solidFill>
                <a:srgbClr val="2C265A">
                  <a:alpha val="23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5400000">
              <a:off x="8631878" y="1666706"/>
              <a:ext cx="0" cy="5826033"/>
            </a:xfrm>
            <a:prstGeom prst="line">
              <a:avLst/>
            </a:prstGeom>
            <a:ln w="15875">
              <a:solidFill>
                <a:srgbClr val="2C265A">
                  <a:alpha val="23000"/>
                </a:srgbClr>
              </a:solidFill>
            </a:ln>
          </p:spPr>
          <p:style>
            <a:lnRef idx="1">
              <a:schemeClr val="accent1"/>
            </a:lnRef>
            <a:fillRef idx="0">
              <a:schemeClr val="accent1"/>
            </a:fillRef>
            <a:effectRef idx="0">
              <a:schemeClr val="accent1"/>
            </a:effectRef>
            <a:fontRef idx="minor">
              <a:schemeClr val="tx1"/>
            </a:fontRef>
          </p:style>
        </p:cxnSp>
      </p:grpSp>
      <p:sp>
        <p:nvSpPr>
          <p:cNvPr id="41" name="圆角矩形 40"/>
          <p:cNvSpPr/>
          <p:nvPr/>
        </p:nvSpPr>
        <p:spPr>
          <a:xfrm>
            <a:off x="7203375" y="2027813"/>
            <a:ext cx="2857008" cy="2857008"/>
          </a:xfrm>
          <a:prstGeom prst="roundRect">
            <a:avLst>
              <a:gd name="adj" fmla="val 4307"/>
            </a:avLst>
          </a:prstGeom>
          <a:solidFill>
            <a:schemeClr val="bg1"/>
          </a:solidFill>
          <a:ln>
            <a:noFill/>
          </a:ln>
          <a:effectLst>
            <a:outerShdw blurRad="584200" dist="25400" sx="104000" sy="104000" algn="ctr" rotWithShape="0">
              <a:srgbClr val="2C265A">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77"/>
          <p:cNvSpPr>
            <a:spLocks noEditPoints="1"/>
          </p:cNvSpPr>
          <p:nvPr/>
        </p:nvSpPr>
        <p:spPr bwMode="auto">
          <a:xfrm>
            <a:off x="8322489" y="2710173"/>
            <a:ext cx="618781" cy="793530"/>
          </a:xfrm>
          <a:custGeom>
            <a:avLst/>
            <a:gdLst>
              <a:gd name="T0" fmla="*/ 153 w 154"/>
              <a:gd name="T1" fmla="*/ 85 h 197"/>
              <a:gd name="T2" fmla="*/ 78 w 154"/>
              <a:gd name="T3" fmla="*/ 197 h 197"/>
              <a:gd name="T4" fmla="*/ 3 w 154"/>
              <a:gd name="T5" fmla="*/ 101 h 197"/>
              <a:gd name="T6" fmla="*/ 0 w 154"/>
              <a:gd name="T7" fmla="*/ 77 h 197"/>
              <a:gd name="T8" fmla="*/ 77 w 154"/>
              <a:gd name="T9" fmla="*/ 0 h 197"/>
              <a:gd name="T10" fmla="*/ 154 w 154"/>
              <a:gd name="T11" fmla="*/ 77 h 197"/>
              <a:gd name="T12" fmla="*/ 153 w 154"/>
              <a:gd name="T13" fmla="*/ 85 h 197"/>
              <a:gd name="T14" fmla="*/ 77 w 154"/>
              <a:gd name="T15" fmla="*/ 28 h 197"/>
              <a:gd name="T16" fmla="*/ 33 w 154"/>
              <a:gd name="T17" fmla="*/ 71 h 197"/>
              <a:gd name="T18" fmla="*/ 77 w 154"/>
              <a:gd name="T19" fmla="*/ 114 h 197"/>
              <a:gd name="T20" fmla="*/ 120 w 154"/>
              <a:gd name="T21" fmla="*/ 71 h 197"/>
              <a:gd name="T22" fmla="*/ 77 w 154"/>
              <a:gd name="T23" fmla="*/ 2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 h="197">
                <a:moveTo>
                  <a:pt x="153" y="85"/>
                </a:moveTo>
                <a:cubicBezTo>
                  <a:pt x="150" y="153"/>
                  <a:pt x="78" y="197"/>
                  <a:pt x="78" y="197"/>
                </a:cubicBezTo>
                <a:cubicBezTo>
                  <a:pt x="78" y="197"/>
                  <a:pt x="15" y="160"/>
                  <a:pt x="3" y="101"/>
                </a:cubicBezTo>
                <a:cubicBezTo>
                  <a:pt x="1" y="93"/>
                  <a:pt x="0" y="85"/>
                  <a:pt x="0" y="77"/>
                </a:cubicBezTo>
                <a:cubicBezTo>
                  <a:pt x="0" y="34"/>
                  <a:pt x="34" y="0"/>
                  <a:pt x="77" y="0"/>
                </a:cubicBezTo>
                <a:cubicBezTo>
                  <a:pt x="119" y="0"/>
                  <a:pt x="154" y="34"/>
                  <a:pt x="154" y="77"/>
                </a:cubicBezTo>
                <a:cubicBezTo>
                  <a:pt x="154" y="80"/>
                  <a:pt x="153" y="83"/>
                  <a:pt x="153" y="85"/>
                </a:cubicBezTo>
                <a:close/>
                <a:moveTo>
                  <a:pt x="77" y="28"/>
                </a:moveTo>
                <a:cubicBezTo>
                  <a:pt x="53" y="28"/>
                  <a:pt x="33" y="47"/>
                  <a:pt x="33" y="71"/>
                </a:cubicBezTo>
                <a:cubicBezTo>
                  <a:pt x="33" y="95"/>
                  <a:pt x="53" y="114"/>
                  <a:pt x="77" y="114"/>
                </a:cubicBezTo>
                <a:cubicBezTo>
                  <a:pt x="100" y="114"/>
                  <a:pt x="120" y="95"/>
                  <a:pt x="120" y="71"/>
                </a:cubicBezTo>
                <a:cubicBezTo>
                  <a:pt x="120" y="47"/>
                  <a:pt x="100" y="28"/>
                  <a:pt x="77" y="28"/>
                </a:cubicBezTo>
                <a:close/>
              </a:path>
            </a:pathLst>
          </a:custGeom>
          <a:gradFill>
            <a:gsLst>
              <a:gs pos="0">
                <a:srgbClr val="121025"/>
              </a:gs>
              <a:gs pos="100000">
                <a:srgbClr val="2C265B"/>
              </a:gs>
            </a:gsLst>
            <a:lin ang="4800000" scaled="0"/>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矩形 44"/>
          <p:cNvSpPr/>
          <p:nvPr/>
        </p:nvSpPr>
        <p:spPr>
          <a:xfrm>
            <a:off x="7557500" y="3625381"/>
            <a:ext cx="2148759" cy="577081"/>
          </a:xfrm>
          <a:prstGeom prst="rect">
            <a:avLst/>
          </a:prstGeom>
        </p:spPr>
        <p:txBody>
          <a:bodyPr wrap="square">
            <a:spAutoFit/>
          </a:bodyPr>
          <a:lstStyle/>
          <a:p>
            <a:pPr algn="ctr"/>
            <a:r>
              <a:rPr lang="en-US" altLang="zh-HK" sz="1050" dirty="0">
                <a:latin typeface="微软雅黑 Light" panose="020B0502040204020203" pitchFamily="34" charset="-122"/>
                <a:ea typeface="微软雅黑 Light" panose="020B0502040204020203" pitchFamily="34" charset="-122"/>
              </a:rPr>
              <a:t>It was the best of times, it was the worst of times; it was the age of wisdom</a:t>
            </a:r>
            <a:endParaRPr lang="zh-CN" altLang="en-US" sz="1050" dirty="0"/>
          </a:p>
        </p:txBody>
      </p:sp>
      <p:sp>
        <p:nvSpPr>
          <p:cNvPr id="47" name="Freeform 146"/>
          <p:cNvSpPr>
            <a:spLocks/>
          </p:cNvSpPr>
          <p:nvPr/>
        </p:nvSpPr>
        <p:spPr bwMode="auto">
          <a:xfrm>
            <a:off x="10599821" y="3236944"/>
            <a:ext cx="444500" cy="446088"/>
          </a:xfrm>
          <a:custGeom>
            <a:avLst/>
            <a:gdLst>
              <a:gd name="T0" fmla="*/ 180 w 200"/>
              <a:gd name="T1" fmla="*/ 200 h 200"/>
              <a:gd name="T2" fmla="*/ 120 w 200"/>
              <a:gd name="T3" fmla="*/ 200 h 200"/>
              <a:gd name="T4" fmla="*/ 120 w 200"/>
              <a:gd name="T5" fmla="*/ 129 h 200"/>
              <a:gd name="T6" fmla="*/ 143 w 200"/>
              <a:gd name="T7" fmla="*/ 129 h 200"/>
              <a:gd name="T8" fmla="*/ 143 w 200"/>
              <a:gd name="T9" fmla="*/ 100 h 200"/>
              <a:gd name="T10" fmla="*/ 120 w 200"/>
              <a:gd name="T11" fmla="*/ 100 h 200"/>
              <a:gd name="T12" fmla="*/ 120 w 200"/>
              <a:gd name="T13" fmla="*/ 84 h 200"/>
              <a:gd name="T14" fmla="*/ 129 w 200"/>
              <a:gd name="T15" fmla="*/ 76 h 200"/>
              <a:gd name="T16" fmla="*/ 152 w 200"/>
              <a:gd name="T17" fmla="*/ 76 h 200"/>
              <a:gd name="T18" fmla="*/ 152 w 200"/>
              <a:gd name="T19" fmla="*/ 49 h 200"/>
              <a:gd name="T20" fmla="*/ 115 w 200"/>
              <a:gd name="T21" fmla="*/ 49 h 200"/>
              <a:gd name="T22" fmla="*/ 88 w 200"/>
              <a:gd name="T23" fmla="*/ 79 h 200"/>
              <a:gd name="T24" fmla="*/ 88 w 200"/>
              <a:gd name="T25" fmla="*/ 101 h 200"/>
              <a:gd name="T26" fmla="*/ 68 w 200"/>
              <a:gd name="T27" fmla="*/ 101 h 200"/>
              <a:gd name="T28" fmla="*/ 68 w 200"/>
              <a:gd name="T29" fmla="*/ 128 h 200"/>
              <a:gd name="T30" fmla="*/ 88 w 200"/>
              <a:gd name="T31" fmla="*/ 128 h 200"/>
              <a:gd name="T32" fmla="*/ 88 w 200"/>
              <a:gd name="T33" fmla="*/ 200 h 200"/>
              <a:gd name="T34" fmla="*/ 20 w 200"/>
              <a:gd name="T35" fmla="*/ 200 h 200"/>
              <a:gd name="T36" fmla="*/ 0 w 200"/>
              <a:gd name="T37" fmla="*/ 180 h 200"/>
              <a:gd name="T38" fmla="*/ 0 w 200"/>
              <a:gd name="T39" fmla="*/ 20 h 200"/>
              <a:gd name="T40" fmla="*/ 20 w 200"/>
              <a:gd name="T41" fmla="*/ 0 h 200"/>
              <a:gd name="T42" fmla="*/ 180 w 200"/>
              <a:gd name="T43" fmla="*/ 0 h 200"/>
              <a:gd name="T44" fmla="*/ 200 w 200"/>
              <a:gd name="T45" fmla="*/ 20 h 200"/>
              <a:gd name="T46" fmla="*/ 200 w 200"/>
              <a:gd name="T47" fmla="*/ 180 h 200"/>
              <a:gd name="T48" fmla="*/ 180 w 200"/>
              <a:gd name="T4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200">
                <a:moveTo>
                  <a:pt x="180" y="200"/>
                </a:moveTo>
                <a:cubicBezTo>
                  <a:pt x="120" y="200"/>
                  <a:pt x="120" y="200"/>
                  <a:pt x="120" y="200"/>
                </a:cubicBezTo>
                <a:cubicBezTo>
                  <a:pt x="120" y="129"/>
                  <a:pt x="120" y="129"/>
                  <a:pt x="120" y="129"/>
                </a:cubicBezTo>
                <a:cubicBezTo>
                  <a:pt x="143" y="129"/>
                  <a:pt x="143" y="129"/>
                  <a:pt x="143" y="129"/>
                </a:cubicBezTo>
                <a:cubicBezTo>
                  <a:pt x="143" y="100"/>
                  <a:pt x="143" y="100"/>
                  <a:pt x="143" y="100"/>
                </a:cubicBezTo>
                <a:cubicBezTo>
                  <a:pt x="120" y="100"/>
                  <a:pt x="120" y="100"/>
                  <a:pt x="120" y="100"/>
                </a:cubicBezTo>
                <a:cubicBezTo>
                  <a:pt x="120" y="84"/>
                  <a:pt x="120" y="84"/>
                  <a:pt x="120" y="84"/>
                </a:cubicBezTo>
                <a:cubicBezTo>
                  <a:pt x="120" y="84"/>
                  <a:pt x="120" y="76"/>
                  <a:pt x="129" y="76"/>
                </a:cubicBezTo>
                <a:cubicBezTo>
                  <a:pt x="137" y="76"/>
                  <a:pt x="152" y="76"/>
                  <a:pt x="152" y="76"/>
                </a:cubicBezTo>
                <a:cubicBezTo>
                  <a:pt x="152" y="49"/>
                  <a:pt x="152" y="49"/>
                  <a:pt x="152" y="49"/>
                </a:cubicBezTo>
                <a:cubicBezTo>
                  <a:pt x="152" y="49"/>
                  <a:pt x="113" y="49"/>
                  <a:pt x="115" y="49"/>
                </a:cubicBezTo>
                <a:cubicBezTo>
                  <a:pt x="90" y="49"/>
                  <a:pt x="88" y="79"/>
                  <a:pt x="88" y="79"/>
                </a:cubicBezTo>
                <a:cubicBezTo>
                  <a:pt x="88" y="101"/>
                  <a:pt x="88" y="101"/>
                  <a:pt x="88" y="101"/>
                </a:cubicBezTo>
                <a:cubicBezTo>
                  <a:pt x="68" y="101"/>
                  <a:pt x="68" y="101"/>
                  <a:pt x="68" y="101"/>
                </a:cubicBezTo>
                <a:cubicBezTo>
                  <a:pt x="68" y="128"/>
                  <a:pt x="68" y="128"/>
                  <a:pt x="68" y="128"/>
                </a:cubicBezTo>
                <a:cubicBezTo>
                  <a:pt x="88" y="128"/>
                  <a:pt x="88" y="128"/>
                  <a:pt x="88" y="128"/>
                </a:cubicBezTo>
                <a:cubicBezTo>
                  <a:pt x="88" y="200"/>
                  <a:pt x="88" y="200"/>
                  <a:pt x="88" y="200"/>
                </a:cubicBezTo>
                <a:cubicBezTo>
                  <a:pt x="20" y="200"/>
                  <a:pt x="20" y="200"/>
                  <a:pt x="20" y="200"/>
                </a:cubicBezTo>
                <a:cubicBezTo>
                  <a:pt x="9" y="200"/>
                  <a:pt x="0" y="191"/>
                  <a:pt x="0" y="180"/>
                </a:cubicBezTo>
                <a:cubicBezTo>
                  <a:pt x="0" y="20"/>
                  <a:pt x="0" y="20"/>
                  <a:pt x="0" y="20"/>
                </a:cubicBezTo>
                <a:cubicBezTo>
                  <a:pt x="0" y="9"/>
                  <a:pt x="9" y="0"/>
                  <a:pt x="20" y="0"/>
                </a:cubicBezTo>
                <a:cubicBezTo>
                  <a:pt x="180" y="0"/>
                  <a:pt x="180" y="0"/>
                  <a:pt x="180" y="0"/>
                </a:cubicBezTo>
                <a:cubicBezTo>
                  <a:pt x="191" y="0"/>
                  <a:pt x="200" y="9"/>
                  <a:pt x="200" y="20"/>
                </a:cubicBezTo>
                <a:cubicBezTo>
                  <a:pt x="200" y="180"/>
                  <a:pt x="200" y="180"/>
                  <a:pt x="200" y="180"/>
                </a:cubicBezTo>
                <a:cubicBezTo>
                  <a:pt x="200" y="191"/>
                  <a:pt x="191" y="200"/>
                  <a:pt x="180" y="200"/>
                </a:cubicBezTo>
                <a:close/>
              </a:path>
            </a:pathLst>
          </a:custGeom>
          <a:gradFill flip="none" rotWithShape="1">
            <a:gsLst>
              <a:gs pos="9000">
                <a:srgbClr val="1CA986"/>
              </a:gs>
              <a:gs pos="100000">
                <a:srgbClr val="50D4C2"/>
              </a:gs>
            </a:gsLst>
            <a:lin ang="4800000" scaled="0"/>
            <a:tileRect/>
          </a:gra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8" name="Freeform 147"/>
          <p:cNvSpPr>
            <a:spLocks noEditPoints="1"/>
          </p:cNvSpPr>
          <p:nvPr/>
        </p:nvSpPr>
        <p:spPr bwMode="auto">
          <a:xfrm>
            <a:off x="6263380" y="3236944"/>
            <a:ext cx="446088" cy="446088"/>
          </a:xfrm>
          <a:custGeom>
            <a:avLst/>
            <a:gdLst>
              <a:gd name="T0" fmla="*/ 180 w 200"/>
              <a:gd name="T1" fmla="*/ 200 h 200"/>
              <a:gd name="T2" fmla="*/ 20 w 200"/>
              <a:gd name="T3" fmla="*/ 200 h 200"/>
              <a:gd name="T4" fmla="*/ 0 w 200"/>
              <a:gd name="T5" fmla="*/ 180 h 200"/>
              <a:gd name="T6" fmla="*/ 0 w 200"/>
              <a:gd name="T7" fmla="*/ 20 h 200"/>
              <a:gd name="T8" fmla="*/ 20 w 200"/>
              <a:gd name="T9" fmla="*/ 0 h 200"/>
              <a:gd name="T10" fmla="*/ 180 w 200"/>
              <a:gd name="T11" fmla="*/ 0 h 200"/>
              <a:gd name="T12" fmla="*/ 200 w 200"/>
              <a:gd name="T13" fmla="*/ 20 h 200"/>
              <a:gd name="T14" fmla="*/ 200 w 200"/>
              <a:gd name="T15" fmla="*/ 180 h 200"/>
              <a:gd name="T16" fmla="*/ 180 w 200"/>
              <a:gd name="T17" fmla="*/ 200 h 200"/>
              <a:gd name="T18" fmla="*/ 173 w 200"/>
              <a:gd name="T19" fmla="*/ 40 h 200"/>
              <a:gd name="T20" fmla="*/ 153 w 200"/>
              <a:gd name="T21" fmla="*/ 48 h 200"/>
              <a:gd name="T22" fmla="*/ 102 w 200"/>
              <a:gd name="T23" fmla="*/ 74 h 200"/>
              <a:gd name="T24" fmla="*/ 39 w 200"/>
              <a:gd name="T25" fmla="*/ 44 h 200"/>
              <a:gd name="T26" fmla="*/ 48 w 200"/>
              <a:gd name="T27" fmla="*/ 84 h 200"/>
              <a:gd name="T28" fmla="*/ 35 w 200"/>
              <a:gd name="T29" fmla="*/ 81 h 200"/>
              <a:gd name="T30" fmla="*/ 58 w 200"/>
              <a:gd name="T31" fmla="*/ 110 h 200"/>
              <a:gd name="T32" fmla="*/ 45 w 200"/>
              <a:gd name="T33" fmla="*/ 111 h 200"/>
              <a:gd name="T34" fmla="*/ 72 w 200"/>
              <a:gd name="T35" fmla="*/ 133 h 200"/>
              <a:gd name="T36" fmla="*/ 29 w 200"/>
              <a:gd name="T37" fmla="*/ 145 h 200"/>
              <a:gd name="T38" fmla="*/ 161 w 200"/>
              <a:gd name="T39" fmla="*/ 69 h 200"/>
              <a:gd name="T40" fmla="*/ 177 w 200"/>
              <a:gd name="T41" fmla="*/ 52 h 200"/>
              <a:gd name="T42" fmla="*/ 160 w 200"/>
              <a:gd name="T43" fmla="*/ 56 h 200"/>
              <a:gd name="T44" fmla="*/ 173 w 200"/>
              <a:gd name="T45"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200">
                <a:moveTo>
                  <a:pt x="180" y="200"/>
                </a:moveTo>
                <a:cubicBezTo>
                  <a:pt x="20" y="200"/>
                  <a:pt x="20" y="200"/>
                  <a:pt x="20" y="200"/>
                </a:cubicBezTo>
                <a:cubicBezTo>
                  <a:pt x="9" y="200"/>
                  <a:pt x="0" y="191"/>
                  <a:pt x="0" y="180"/>
                </a:cubicBezTo>
                <a:cubicBezTo>
                  <a:pt x="0" y="20"/>
                  <a:pt x="0" y="20"/>
                  <a:pt x="0" y="20"/>
                </a:cubicBezTo>
                <a:cubicBezTo>
                  <a:pt x="0" y="9"/>
                  <a:pt x="9" y="0"/>
                  <a:pt x="20" y="0"/>
                </a:cubicBezTo>
                <a:cubicBezTo>
                  <a:pt x="180" y="0"/>
                  <a:pt x="180" y="0"/>
                  <a:pt x="180" y="0"/>
                </a:cubicBezTo>
                <a:cubicBezTo>
                  <a:pt x="191" y="0"/>
                  <a:pt x="200" y="9"/>
                  <a:pt x="200" y="20"/>
                </a:cubicBezTo>
                <a:cubicBezTo>
                  <a:pt x="200" y="180"/>
                  <a:pt x="200" y="180"/>
                  <a:pt x="200" y="180"/>
                </a:cubicBezTo>
                <a:cubicBezTo>
                  <a:pt x="200" y="191"/>
                  <a:pt x="191" y="200"/>
                  <a:pt x="180" y="200"/>
                </a:cubicBezTo>
                <a:close/>
                <a:moveTo>
                  <a:pt x="173" y="40"/>
                </a:moveTo>
                <a:cubicBezTo>
                  <a:pt x="173" y="40"/>
                  <a:pt x="159" y="47"/>
                  <a:pt x="153" y="48"/>
                </a:cubicBezTo>
                <a:cubicBezTo>
                  <a:pt x="141" y="29"/>
                  <a:pt x="94" y="37"/>
                  <a:pt x="102" y="74"/>
                </a:cubicBezTo>
                <a:cubicBezTo>
                  <a:pt x="61" y="75"/>
                  <a:pt x="39" y="44"/>
                  <a:pt x="39" y="44"/>
                </a:cubicBezTo>
                <a:cubicBezTo>
                  <a:pt x="39" y="44"/>
                  <a:pt x="25" y="66"/>
                  <a:pt x="48" y="84"/>
                </a:cubicBezTo>
                <a:cubicBezTo>
                  <a:pt x="43" y="84"/>
                  <a:pt x="35" y="81"/>
                  <a:pt x="35" y="81"/>
                </a:cubicBezTo>
                <a:cubicBezTo>
                  <a:pt x="35" y="81"/>
                  <a:pt x="32" y="101"/>
                  <a:pt x="58" y="110"/>
                </a:cubicBezTo>
                <a:cubicBezTo>
                  <a:pt x="56" y="114"/>
                  <a:pt x="45" y="111"/>
                  <a:pt x="45" y="111"/>
                </a:cubicBezTo>
                <a:cubicBezTo>
                  <a:pt x="45" y="111"/>
                  <a:pt x="48" y="128"/>
                  <a:pt x="72" y="133"/>
                </a:cubicBezTo>
                <a:cubicBezTo>
                  <a:pt x="56" y="148"/>
                  <a:pt x="27" y="143"/>
                  <a:pt x="29" y="145"/>
                </a:cubicBezTo>
                <a:cubicBezTo>
                  <a:pt x="53" y="167"/>
                  <a:pt x="160" y="172"/>
                  <a:pt x="161" y="69"/>
                </a:cubicBezTo>
                <a:cubicBezTo>
                  <a:pt x="167" y="67"/>
                  <a:pt x="177" y="52"/>
                  <a:pt x="177" y="52"/>
                </a:cubicBezTo>
                <a:cubicBezTo>
                  <a:pt x="177" y="52"/>
                  <a:pt x="162" y="57"/>
                  <a:pt x="160" y="56"/>
                </a:cubicBezTo>
                <a:cubicBezTo>
                  <a:pt x="172" y="49"/>
                  <a:pt x="173" y="40"/>
                  <a:pt x="173" y="40"/>
                </a:cubicBezTo>
                <a:close/>
              </a:path>
            </a:pathLst>
          </a:custGeom>
          <a:gradFill flip="none" rotWithShape="1">
            <a:gsLst>
              <a:gs pos="9000">
                <a:srgbClr val="519C23">
                  <a:lumMod val="89000"/>
                  <a:lumOff val="11000"/>
                </a:srgbClr>
              </a:gs>
              <a:gs pos="100000">
                <a:srgbClr val="A3EC40">
                  <a:lumMod val="78000"/>
                  <a:lumOff val="22000"/>
                </a:srgbClr>
              </a:gs>
            </a:gsLst>
            <a:lin ang="2700000" scaled="1"/>
            <a:tileRect/>
          </a:gra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9" name="Freeform 148"/>
          <p:cNvSpPr>
            <a:spLocks noEditPoints="1"/>
          </p:cNvSpPr>
          <p:nvPr/>
        </p:nvSpPr>
        <p:spPr bwMode="auto">
          <a:xfrm>
            <a:off x="8408835" y="1146732"/>
            <a:ext cx="446088" cy="446088"/>
          </a:xfrm>
          <a:custGeom>
            <a:avLst/>
            <a:gdLst>
              <a:gd name="T0" fmla="*/ 180 w 200"/>
              <a:gd name="T1" fmla="*/ 200 h 200"/>
              <a:gd name="T2" fmla="*/ 20 w 200"/>
              <a:gd name="T3" fmla="*/ 200 h 200"/>
              <a:gd name="T4" fmla="*/ 0 w 200"/>
              <a:gd name="T5" fmla="*/ 180 h 200"/>
              <a:gd name="T6" fmla="*/ 0 w 200"/>
              <a:gd name="T7" fmla="*/ 20 h 200"/>
              <a:gd name="T8" fmla="*/ 20 w 200"/>
              <a:gd name="T9" fmla="*/ 0 h 200"/>
              <a:gd name="T10" fmla="*/ 180 w 200"/>
              <a:gd name="T11" fmla="*/ 0 h 200"/>
              <a:gd name="T12" fmla="*/ 200 w 200"/>
              <a:gd name="T13" fmla="*/ 20 h 200"/>
              <a:gd name="T14" fmla="*/ 200 w 200"/>
              <a:gd name="T15" fmla="*/ 180 h 200"/>
              <a:gd name="T16" fmla="*/ 180 w 200"/>
              <a:gd name="T17" fmla="*/ 200 h 200"/>
              <a:gd name="T18" fmla="*/ 125 w 200"/>
              <a:gd name="T19" fmla="*/ 28 h 200"/>
              <a:gd name="T20" fmla="*/ 70 w 200"/>
              <a:gd name="T21" fmla="*/ 34 h 200"/>
              <a:gd name="T22" fmla="*/ 60 w 200"/>
              <a:gd name="T23" fmla="*/ 112 h 200"/>
              <a:gd name="T24" fmla="*/ 68 w 200"/>
              <a:gd name="T25" fmla="*/ 99 h 200"/>
              <a:gd name="T26" fmla="*/ 75 w 200"/>
              <a:gd name="T27" fmla="*/ 49 h 200"/>
              <a:gd name="T28" fmla="*/ 137 w 200"/>
              <a:gd name="T29" fmla="*/ 85 h 200"/>
              <a:gd name="T30" fmla="*/ 97 w 200"/>
              <a:gd name="T31" fmla="*/ 108 h 200"/>
              <a:gd name="T32" fmla="*/ 105 w 200"/>
              <a:gd name="T33" fmla="*/ 70 h 200"/>
              <a:gd name="T34" fmla="*/ 80 w 200"/>
              <a:gd name="T35" fmla="*/ 93 h 200"/>
              <a:gd name="T36" fmla="*/ 69 w 200"/>
              <a:gd name="T37" fmla="*/ 143 h 200"/>
              <a:gd name="T38" fmla="*/ 68 w 200"/>
              <a:gd name="T39" fmla="*/ 172 h 200"/>
              <a:gd name="T40" fmla="*/ 71 w 200"/>
              <a:gd name="T41" fmla="*/ 173 h 200"/>
              <a:gd name="T42" fmla="*/ 92 w 200"/>
              <a:gd name="T43" fmla="*/ 123 h 200"/>
              <a:gd name="T44" fmla="*/ 158 w 200"/>
              <a:gd name="T45" fmla="*/ 87 h 200"/>
              <a:gd name="T46" fmla="*/ 125 w 200"/>
              <a:gd name="T47" fmla="*/ 2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0" h="200">
                <a:moveTo>
                  <a:pt x="180" y="200"/>
                </a:moveTo>
                <a:cubicBezTo>
                  <a:pt x="20" y="200"/>
                  <a:pt x="20" y="200"/>
                  <a:pt x="20" y="200"/>
                </a:cubicBezTo>
                <a:cubicBezTo>
                  <a:pt x="9" y="200"/>
                  <a:pt x="0" y="191"/>
                  <a:pt x="0" y="180"/>
                </a:cubicBezTo>
                <a:cubicBezTo>
                  <a:pt x="0" y="20"/>
                  <a:pt x="0" y="20"/>
                  <a:pt x="0" y="20"/>
                </a:cubicBezTo>
                <a:cubicBezTo>
                  <a:pt x="0" y="9"/>
                  <a:pt x="9" y="0"/>
                  <a:pt x="20" y="0"/>
                </a:cubicBezTo>
                <a:cubicBezTo>
                  <a:pt x="180" y="0"/>
                  <a:pt x="180" y="0"/>
                  <a:pt x="180" y="0"/>
                </a:cubicBezTo>
                <a:cubicBezTo>
                  <a:pt x="191" y="0"/>
                  <a:pt x="200" y="9"/>
                  <a:pt x="200" y="20"/>
                </a:cubicBezTo>
                <a:cubicBezTo>
                  <a:pt x="200" y="180"/>
                  <a:pt x="200" y="180"/>
                  <a:pt x="200" y="180"/>
                </a:cubicBezTo>
                <a:cubicBezTo>
                  <a:pt x="200" y="191"/>
                  <a:pt x="191" y="200"/>
                  <a:pt x="180" y="200"/>
                </a:cubicBezTo>
                <a:close/>
                <a:moveTo>
                  <a:pt x="125" y="28"/>
                </a:moveTo>
                <a:cubicBezTo>
                  <a:pt x="110" y="22"/>
                  <a:pt x="90" y="23"/>
                  <a:pt x="70" y="34"/>
                </a:cubicBezTo>
                <a:cubicBezTo>
                  <a:pt x="17" y="75"/>
                  <a:pt x="58" y="111"/>
                  <a:pt x="60" y="112"/>
                </a:cubicBezTo>
                <a:cubicBezTo>
                  <a:pt x="70" y="114"/>
                  <a:pt x="68" y="99"/>
                  <a:pt x="68" y="99"/>
                </a:cubicBezTo>
                <a:cubicBezTo>
                  <a:pt x="68" y="99"/>
                  <a:pt x="50" y="76"/>
                  <a:pt x="75" y="49"/>
                </a:cubicBezTo>
                <a:cubicBezTo>
                  <a:pt x="124" y="22"/>
                  <a:pt x="143" y="57"/>
                  <a:pt x="137" y="85"/>
                </a:cubicBezTo>
                <a:cubicBezTo>
                  <a:pt x="126" y="135"/>
                  <a:pt x="95" y="115"/>
                  <a:pt x="97" y="108"/>
                </a:cubicBezTo>
                <a:cubicBezTo>
                  <a:pt x="97" y="110"/>
                  <a:pt x="106" y="73"/>
                  <a:pt x="105" y="70"/>
                </a:cubicBezTo>
                <a:cubicBezTo>
                  <a:pt x="106" y="51"/>
                  <a:pt x="69" y="50"/>
                  <a:pt x="80" y="93"/>
                </a:cubicBezTo>
                <a:cubicBezTo>
                  <a:pt x="79" y="100"/>
                  <a:pt x="69" y="143"/>
                  <a:pt x="69" y="143"/>
                </a:cubicBezTo>
                <a:cubicBezTo>
                  <a:pt x="69" y="143"/>
                  <a:pt x="65" y="160"/>
                  <a:pt x="68" y="172"/>
                </a:cubicBezTo>
                <a:cubicBezTo>
                  <a:pt x="69" y="175"/>
                  <a:pt x="71" y="173"/>
                  <a:pt x="71" y="173"/>
                </a:cubicBezTo>
                <a:cubicBezTo>
                  <a:pt x="71" y="173"/>
                  <a:pt x="85" y="163"/>
                  <a:pt x="92" y="123"/>
                </a:cubicBezTo>
                <a:cubicBezTo>
                  <a:pt x="93" y="132"/>
                  <a:pt x="144" y="150"/>
                  <a:pt x="158" y="87"/>
                </a:cubicBezTo>
                <a:cubicBezTo>
                  <a:pt x="163" y="61"/>
                  <a:pt x="150" y="37"/>
                  <a:pt x="125" y="28"/>
                </a:cubicBezTo>
                <a:close/>
              </a:path>
            </a:pathLst>
          </a:custGeom>
          <a:gradFill flip="none" rotWithShape="1">
            <a:gsLst>
              <a:gs pos="0">
                <a:srgbClr val="C0A500">
                  <a:lumMod val="89000"/>
                  <a:lumOff val="11000"/>
                </a:srgbClr>
              </a:gs>
              <a:gs pos="100000">
                <a:srgbClr val="FFE236">
                  <a:lumMod val="90000"/>
                  <a:lumOff val="10000"/>
                </a:srgbClr>
              </a:gs>
            </a:gsLst>
            <a:lin ang="4800000" scaled="0"/>
            <a:tileRect/>
          </a:gra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0" name="Freeform 150"/>
          <p:cNvSpPr>
            <a:spLocks noEditPoints="1"/>
          </p:cNvSpPr>
          <p:nvPr/>
        </p:nvSpPr>
        <p:spPr bwMode="auto">
          <a:xfrm>
            <a:off x="6263380" y="1146732"/>
            <a:ext cx="446088" cy="446088"/>
          </a:xfrm>
          <a:custGeom>
            <a:avLst/>
            <a:gdLst>
              <a:gd name="T0" fmla="*/ 180 w 200"/>
              <a:gd name="T1" fmla="*/ 200 h 200"/>
              <a:gd name="T2" fmla="*/ 20 w 200"/>
              <a:gd name="T3" fmla="*/ 200 h 200"/>
              <a:gd name="T4" fmla="*/ 0 w 200"/>
              <a:gd name="T5" fmla="*/ 180 h 200"/>
              <a:gd name="T6" fmla="*/ 0 w 200"/>
              <a:gd name="T7" fmla="*/ 20 h 200"/>
              <a:gd name="T8" fmla="*/ 20 w 200"/>
              <a:gd name="T9" fmla="*/ 0 h 200"/>
              <a:gd name="T10" fmla="*/ 180 w 200"/>
              <a:gd name="T11" fmla="*/ 0 h 200"/>
              <a:gd name="T12" fmla="*/ 200 w 200"/>
              <a:gd name="T13" fmla="*/ 20 h 200"/>
              <a:gd name="T14" fmla="*/ 200 w 200"/>
              <a:gd name="T15" fmla="*/ 180 h 200"/>
              <a:gd name="T16" fmla="*/ 180 w 200"/>
              <a:gd name="T17" fmla="*/ 200 h 200"/>
              <a:gd name="T18" fmla="*/ 28 w 200"/>
              <a:gd name="T19" fmla="*/ 176 h 200"/>
              <a:gd name="T20" fmla="*/ 59 w 200"/>
              <a:gd name="T21" fmla="*/ 176 h 200"/>
              <a:gd name="T22" fmla="*/ 59 w 200"/>
              <a:gd name="T23" fmla="*/ 72 h 200"/>
              <a:gd name="T24" fmla="*/ 28 w 200"/>
              <a:gd name="T25" fmla="*/ 72 h 200"/>
              <a:gd name="T26" fmla="*/ 28 w 200"/>
              <a:gd name="T27" fmla="*/ 176 h 200"/>
              <a:gd name="T28" fmla="*/ 46 w 200"/>
              <a:gd name="T29" fmla="*/ 26 h 200"/>
              <a:gd name="T30" fmla="*/ 28 w 200"/>
              <a:gd name="T31" fmla="*/ 42 h 200"/>
              <a:gd name="T32" fmla="*/ 45 w 200"/>
              <a:gd name="T33" fmla="*/ 58 h 200"/>
              <a:gd name="T34" fmla="*/ 63 w 200"/>
              <a:gd name="T35" fmla="*/ 42 h 200"/>
              <a:gd name="T36" fmla="*/ 46 w 200"/>
              <a:gd name="T37" fmla="*/ 26 h 200"/>
              <a:gd name="T38" fmla="*/ 176 w 200"/>
              <a:gd name="T39" fmla="*/ 116 h 200"/>
              <a:gd name="T40" fmla="*/ 144 w 200"/>
              <a:gd name="T41" fmla="*/ 70 h 200"/>
              <a:gd name="T42" fmla="*/ 112 w 200"/>
              <a:gd name="T43" fmla="*/ 89 h 200"/>
              <a:gd name="T44" fmla="*/ 112 w 200"/>
              <a:gd name="T45" fmla="*/ 89 h 200"/>
              <a:gd name="T46" fmla="*/ 112 w 200"/>
              <a:gd name="T47" fmla="*/ 72 h 200"/>
              <a:gd name="T48" fmla="*/ 84 w 200"/>
              <a:gd name="T49" fmla="*/ 72 h 200"/>
              <a:gd name="T50" fmla="*/ 84 w 200"/>
              <a:gd name="T51" fmla="*/ 107 h 200"/>
              <a:gd name="T52" fmla="*/ 84 w 200"/>
              <a:gd name="T53" fmla="*/ 176 h 200"/>
              <a:gd name="T54" fmla="*/ 116 w 200"/>
              <a:gd name="T55" fmla="*/ 176 h 200"/>
              <a:gd name="T56" fmla="*/ 116 w 200"/>
              <a:gd name="T57" fmla="*/ 118 h 200"/>
              <a:gd name="T58" fmla="*/ 117 w 200"/>
              <a:gd name="T59" fmla="*/ 110 h 200"/>
              <a:gd name="T60" fmla="*/ 132 w 200"/>
              <a:gd name="T61" fmla="*/ 97 h 200"/>
              <a:gd name="T62" fmla="*/ 148 w 200"/>
              <a:gd name="T63" fmla="*/ 120 h 200"/>
              <a:gd name="T64" fmla="*/ 148 w 200"/>
              <a:gd name="T65" fmla="*/ 176 h 200"/>
              <a:gd name="T66" fmla="*/ 176 w 200"/>
              <a:gd name="T67" fmla="*/ 176 h 200"/>
              <a:gd name="T68" fmla="*/ 176 w 200"/>
              <a:gd name="T69" fmla="*/ 11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200">
                <a:moveTo>
                  <a:pt x="180" y="200"/>
                </a:moveTo>
                <a:cubicBezTo>
                  <a:pt x="20" y="200"/>
                  <a:pt x="20" y="200"/>
                  <a:pt x="20" y="200"/>
                </a:cubicBezTo>
                <a:cubicBezTo>
                  <a:pt x="9" y="200"/>
                  <a:pt x="0" y="191"/>
                  <a:pt x="0" y="180"/>
                </a:cubicBezTo>
                <a:cubicBezTo>
                  <a:pt x="0" y="20"/>
                  <a:pt x="0" y="20"/>
                  <a:pt x="0" y="20"/>
                </a:cubicBezTo>
                <a:cubicBezTo>
                  <a:pt x="0" y="9"/>
                  <a:pt x="9" y="0"/>
                  <a:pt x="20" y="0"/>
                </a:cubicBezTo>
                <a:cubicBezTo>
                  <a:pt x="180" y="0"/>
                  <a:pt x="180" y="0"/>
                  <a:pt x="180" y="0"/>
                </a:cubicBezTo>
                <a:cubicBezTo>
                  <a:pt x="191" y="0"/>
                  <a:pt x="200" y="9"/>
                  <a:pt x="200" y="20"/>
                </a:cubicBezTo>
                <a:cubicBezTo>
                  <a:pt x="200" y="180"/>
                  <a:pt x="200" y="180"/>
                  <a:pt x="200" y="180"/>
                </a:cubicBezTo>
                <a:cubicBezTo>
                  <a:pt x="200" y="191"/>
                  <a:pt x="191" y="200"/>
                  <a:pt x="180" y="200"/>
                </a:cubicBezTo>
                <a:close/>
                <a:moveTo>
                  <a:pt x="28" y="176"/>
                </a:moveTo>
                <a:cubicBezTo>
                  <a:pt x="59" y="176"/>
                  <a:pt x="59" y="176"/>
                  <a:pt x="59" y="176"/>
                </a:cubicBezTo>
                <a:cubicBezTo>
                  <a:pt x="59" y="72"/>
                  <a:pt x="59" y="72"/>
                  <a:pt x="59" y="72"/>
                </a:cubicBezTo>
                <a:cubicBezTo>
                  <a:pt x="28" y="72"/>
                  <a:pt x="28" y="72"/>
                  <a:pt x="28" y="72"/>
                </a:cubicBezTo>
                <a:lnTo>
                  <a:pt x="28" y="176"/>
                </a:lnTo>
                <a:close/>
                <a:moveTo>
                  <a:pt x="46" y="26"/>
                </a:moveTo>
                <a:cubicBezTo>
                  <a:pt x="35" y="26"/>
                  <a:pt x="28" y="33"/>
                  <a:pt x="28" y="42"/>
                </a:cubicBezTo>
                <a:cubicBezTo>
                  <a:pt x="28" y="52"/>
                  <a:pt x="35" y="58"/>
                  <a:pt x="45" y="58"/>
                </a:cubicBezTo>
                <a:cubicBezTo>
                  <a:pt x="56" y="58"/>
                  <a:pt x="63" y="52"/>
                  <a:pt x="63" y="42"/>
                </a:cubicBezTo>
                <a:cubicBezTo>
                  <a:pt x="63" y="33"/>
                  <a:pt x="56" y="26"/>
                  <a:pt x="46" y="26"/>
                </a:cubicBezTo>
                <a:close/>
                <a:moveTo>
                  <a:pt x="176" y="116"/>
                </a:moveTo>
                <a:cubicBezTo>
                  <a:pt x="176" y="85"/>
                  <a:pt x="166" y="70"/>
                  <a:pt x="144" y="70"/>
                </a:cubicBezTo>
                <a:cubicBezTo>
                  <a:pt x="126" y="70"/>
                  <a:pt x="117" y="81"/>
                  <a:pt x="112" y="89"/>
                </a:cubicBezTo>
                <a:cubicBezTo>
                  <a:pt x="112" y="89"/>
                  <a:pt x="112" y="89"/>
                  <a:pt x="112" y="89"/>
                </a:cubicBezTo>
                <a:cubicBezTo>
                  <a:pt x="112" y="72"/>
                  <a:pt x="112" y="72"/>
                  <a:pt x="112" y="72"/>
                </a:cubicBezTo>
                <a:cubicBezTo>
                  <a:pt x="84" y="72"/>
                  <a:pt x="84" y="72"/>
                  <a:pt x="84" y="72"/>
                </a:cubicBezTo>
                <a:cubicBezTo>
                  <a:pt x="84" y="82"/>
                  <a:pt x="84" y="93"/>
                  <a:pt x="84" y="107"/>
                </a:cubicBezTo>
                <a:cubicBezTo>
                  <a:pt x="84" y="176"/>
                  <a:pt x="84" y="176"/>
                  <a:pt x="84" y="176"/>
                </a:cubicBezTo>
                <a:cubicBezTo>
                  <a:pt x="116" y="176"/>
                  <a:pt x="116" y="176"/>
                  <a:pt x="116" y="176"/>
                </a:cubicBezTo>
                <a:cubicBezTo>
                  <a:pt x="116" y="118"/>
                  <a:pt x="116" y="118"/>
                  <a:pt x="116" y="118"/>
                </a:cubicBezTo>
                <a:cubicBezTo>
                  <a:pt x="116" y="115"/>
                  <a:pt x="116" y="112"/>
                  <a:pt x="117" y="110"/>
                </a:cubicBezTo>
                <a:cubicBezTo>
                  <a:pt x="119" y="103"/>
                  <a:pt x="122" y="97"/>
                  <a:pt x="132" y="97"/>
                </a:cubicBezTo>
                <a:cubicBezTo>
                  <a:pt x="144" y="97"/>
                  <a:pt x="148" y="107"/>
                  <a:pt x="148" y="120"/>
                </a:cubicBezTo>
                <a:cubicBezTo>
                  <a:pt x="148" y="176"/>
                  <a:pt x="148" y="176"/>
                  <a:pt x="148" y="176"/>
                </a:cubicBezTo>
                <a:cubicBezTo>
                  <a:pt x="176" y="176"/>
                  <a:pt x="176" y="176"/>
                  <a:pt x="176" y="176"/>
                </a:cubicBezTo>
                <a:lnTo>
                  <a:pt x="176" y="116"/>
                </a:lnTo>
                <a:close/>
              </a:path>
            </a:pathLst>
          </a:custGeom>
          <a:gradFill>
            <a:gsLst>
              <a:gs pos="0">
                <a:srgbClr val="121025"/>
              </a:gs>
              <a:gs pos="100000">
                <a:srgbClr val="2C265B"/>
              </a:gs>
            </a:gsLst>
            <a:lin ang="4800000" scaled="0"/>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51"/>
          <p:cNvSpPr>
            <a:spLocks noEditPoints="1"/>
          </p:cNvSpPr>
          <p:nvPr/>
        </p:nvSpPr>
        <p:spPr bwMode="auto">
          <a:xfrm>
            <a:off x="8409629" y="5327155"/>
            <a:ext cx="444500" cy="446088"/>
          </a:xfrm>
          <a:custGeom>
            <a:avLst/>
            <a:gdLst>
              <a:gd name="T0" fmla="*/ 180 w 200"/>
              <a:gd name="T1" fmla="*/ 200 h 200"/>
              <a:gd name="T2" fmla="*/ 20 w 200"/>
              <a:gd name="T3" fmla="*/ 200 h 200"/>
              <a:gd name="T4" fmla="*/ 0 w 200"/>
              <a:gd name="T5" fmla="*/ 180 h 200"/>
              <a:gd name="T6" fmla="*/ 0 w 200"/>
              <a:gd name="T7" fmla="*/ 20 h 200"/>
              <a:gd name="T8" fmla="*/ 20 w 200"/>
              <a:gd name="T9" fmla="*/ 0 h 200"/>
              <a:gd name="T10" fmla="*/ 180 w 200"/>
              <a:gd name="T11" fmla="*/ 0 h 200"/>
              <a:gd name="T12" fmla="*/ 200 w 200"/>
              <a:gd name="T13" fmla="*/ 20 h 200"/>
              <a:gd name="T14" fmla="*/ 200 w 200"/>
              <a:gd name="T15" fmla="*/ 180 h 200"/>
              <a:gd name="T16" fmla="*/ 180 w 200"/>
              <a:gd name="T17" fmla="*/ 200 h 200"/>
              <a:gd name="T18" fmla="*/ 101 w 200"/>
              <a:gd name="T19" fmla="*/ 24 h 200"/>
              <a:gd name="T20" fmla="*/ 26 w 200"/>
              <a:gd name="T21" fmla="*/ 100 h 200"/>
              <a:gd name="T22" fmla="*/ 101 w 200"/>
              <a:gd name="T23" fmla="*/ 175 h 200"/>
              <a:gd name="T24" fmla="*/ 177 w 200"/>
              <a:gd name="T25" fmla="*/ 100 h 200"/>
              <a:gd name="T26" fmla="*/ 101 w 200"/>
              <a:gd name="T27" fmla="*/ 24 h 200"/>
              <a:gd name="T28" fmla="*/ 137 w 200"/>
              <a:gd name="T29" fmla="*/ 153 h 200"/>
              <a:gd name="T30" fmla="*/ 125 w 200"/>
              <a:gd name="T31" fmla="*/ 107 h 200"/>
              <a:gd name="T32" fmla="*/ 165 w 200"/>
              <a:gd name="T33" fmla="*/ 110 h 200"/>
              <a:gd name="T34" fmla="*/ 137 w 200"/>
              <a:gd name="T35" fmla="*/ 153 h 200"/>
              <a:gd name="T36" fmla="*/ 121 w 200"/>
              <a:gd name="T37" fmla="*/ 97 h 200"/>
              <a:gd name="T38" fmla="*/ 119 w 200"/>
              <a:gd name="T39" fmla="*/ 94 h 200"/>
              <a:gd name="T40" fmla="*/ 115 w 200"/>
              <a:gd name="T41" fmla="*/ 85 h 200"/>
              <a:gd name="T42" fmla="*/ 151 w 200"/>
              <a:gd name="T43" fmla="*/ 59 h 200"/>
              <a:gd name="T44" fmla="*/ 166 w 200"/>
              <a:gd name="T45" fmla="*/ 99 h 200"/>
              <a:gd name="T46" fmla="*/ 121 w 200"/>
              <a:gd name="T47" fmla="*/ 97 h 200"/>
              <a:gd name="T48" fmla="*/ 110 w 200"/>
              <a:gd name="T49" fmla="*/ 75 h 200"/>
              <a:gd name="T50" fmla="*/ 86 w 200"/>
              <a:gd name="T51" fmla="*/ 37 h 200"/>
              <a:gd name="T52" fmla="*/ 101 w 200"/>
              <a:gd name="T53" fmla="*/ 36 h 200"/>
              <a:gd name="T54" fmla="*/ 144 w 200"/>
              <a:gd name="T55" fmla="*/ 52 h 200"/>
              <a:gd name="T56" fmla="*/ 110 w 200"/>
              <a:gd name="T57" fmla="*/ 75 h 200"/>
              <a:gd name="T58" fmla="*/ 38 w 200"/>
              <a:gd name="T59" fmla="*/ 87 h 200"/>
              <a:gd name="T60" fmla="*/ 74 w 200"/>
              <a:gd name="T61" fmla="*/ 42 h 200"/>
              <a:gd name="T62" fmla="*/ 98 w 200"/>
              <a:gd name="T63" fmla="*/ 79 h 200"/>
              <a:gd name="T64" fmla="*/ 38 w 200"/>
              <a:gd name="T65" fmla="*/ 87 h 200"/>
              <a:gd name="T66" fmla="*/ 103 w 200"/>
              <a:gd name="T67" fmla="*/ 89 h 200"/>
              <a:gd name="T68" fmla="*/ 108 w 200"/>
              <a:gd name="T69" fmla="*/ 100 h 200"/>
              <a:gd name="T70" fmla="*/ 106 w 200"/>
              <a:gd name="T71" fmla="*/ 101 h 200"/>
              <a:gd name="T72" fmla="*/ 53 w 200"/>
              <a:gd name="T73" fmla="*/ 143 h 200"/>
              <a:gd name="T74" fmla="*/ 37 w 200"/>
              <a:gd name="T75" fmla="*/ 100 h 200"/>
              <a:gd name="T76" fmla="*/ 37 w 200"/>
              <a:gd name="T77" fmla="*/ 98 h 200"/>
              <a:gd name="T78" fmla="*/ 103 w 200"/>
              <a:gd name="T79" fmla="*/ 89 h 200"/>
              <a:gd name="T80" fmla="*/ 112 w 200"/>
              <a:gd name="T81" fmla="*/ 111 h 200"/>
              <a:gd name="T82" fmla="*/ 113 w 200"/>
              <a:gd name="T83" fmla="*/ 110 h 200"/>
              <a:gd name="T84" fmla="*/ 126 w 200"/>
              <a:gd name="T85" fmla="*/ 159 h 200"/>
              <a:gd name="T86" fmla="*/ 101 w 200"/>
              <a:gd name="T87" fmla="*/ 164 h 200"/>
              <a:gd name="T88" fmla="*/ 62 w 200"/>
              <a:gd name="T89" fmla="*/ 151 h 200"/>
              <a:gd name="T90" fmla="*/ 112 w 200"/>
              <a:gd name="T91" fmla="*/ 11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0" h="200">
                <a:moveTo>
                  <a:pt x="180" y="200"/>
                </a:moveTo>
                <a:cubicBezTo>
                  <a:pt x="20" y="200"/>
                  <a:pt x="20" y="200"/>
                  <a:pt x="20" y="200"/>
                </a:cubicBezTo>
                <a:cubicBezTo>
                  <a:pt x="9" y="200"/>
                  <a:pt x="0" y="191"/>
                  <a:pt x="0" y="180"/>
                </a:cubicBezTo>
                <a:cubicBezTo>
                  <a:pt x="0" y="20"/>
                  <a:pt x="0" y="20"/>
                  <a:pt x="0" y="20"/>
                </a:cubicBezTo>
                <a:cubicBezTo>
                  <a:pt x="0" y="9"/>
                  <a:pt x="9" y="0"/>
                  <a:pt x="20" y="0"/>
                </a:cubicBezTo>
                <a:cubicBezTo>
                  <a:pt x="180" y="0"/>
                  <a:pt x="180" y="0"/>
                  <a:pt x="180" y="0"/>
                </a:cubicBezTo>
                <a:cubicBezTo>
                  <a:pt x="191" y="0"/>
                  <a:pt x="200" y="9"/>
                  <a:pt x="200" y="20"/>
                </a:cubicBezTo>
                <a:cubicBezTo>
                  <a:pt x="200" y="180"/>
                  <a:pt x="200" y="180"/>
                  <a:pt x="200" y="180"/>
                </a:cubicBezTo>
                <a:cubicBezTo>
                  <a:pt x="200" y="191"/>
                  <a:pt x="191" y="200"/>
                  <a:pt x="180" y="200"/>
                </a:cubicBezTo>
                <a:close/>
                <a:moveTo>
                  <a:pt x="101" y="24"/>
                </a:moveTo>
                <a:cubicBezTo>
                  <a:pt x="60" y="24"/>
                  <a:pt x="26" y="58"/>
                  <a:pt x="26" y="100"/>
                </a:cubicBezTo>
                <a:cubicBezTo>
                  <a:pt x="26" y="142"/>
                  <a:pt x="60" y="175"/>
                  <a:pt x="101" y="175"/>
                </a:cubicBezTo>
                <a:cubicBezTo>
                  <a:pt x="143" y="175"/>
                  <a:pt x="177" y="142"/>
                  <a:pt x="177" y="100"/>
                </a:cubicBezTo>
                <a:cubicBezTo>
                  <a:pt x="177" y="58"/>
                  <a:pt x="143" y="24"/>
                  <a:pt x="101" y="24"/>
                </a:cubicBezTo>
                <a:close/>
                <a:moveTo>
                  <a:pt x="137" y="153"/>
                </a:moveTo>
                <a:cubicBezTo>
                  <a:pt x="137" y="150"/>
                  <a:pt x="133" y="131"/>
                  <a:pt x="125" y="107"/>
                </a:cubicBezTo>
                <a:cubicBezTo>
                  <a:pt x="145" y="104"/>
                  <a:pt x="163" y="110"/>
                  <a:pt x="165" y="110"/>
                </a:cubicBezTo>
                <a:cubicBezTo>
                  <a:pt x="162" y="128"/>
                  <a:pt x="152" y="144"/>
                  <a:pt x="137" y="153"/>
                </a:cubicBezTo>
                <a:close/>
                <a:moveTo>
                  <a:pt x="121" y="97"/>
                </a:moveTo>
                <a:cubicBezTo>
                  <a:pt x="120" y="96"/>
                  <a:pt x="120" y="95"/>
                  <a:pt x="119" y="94"/>
                </a:cubicBezTo>
                <a:cubicBezTo>
                  <a:pt x="118" y="91"/>
                  <a:pt x="117" y="88"/>
                  <a:pt x="115" y="85"/>
                </a:cubicBezTo>
                <a:cubicBezTo>
                  <a:pt x="139" y="75"/>
                  <a:pt x="150" y="61"/>
                  <a:pt x="151" y="59"/>
                </a:cubicBezTo>
                <a:cubicBezTo>
                  <a:pt x="160" y="70"/>
                  <a:pt x="165" y="84"/>
                  <a:pt x="166" y="99"/>
                </a:cubicBezTo>
                <a:cubicBezTo>
                  <a:pt x="164" y="99"/>
                  <a:pt x="142" y="95"/>
                  <a:pt x="121" y="97"/>
                </a:cubicBezTo>
                <a:close/>
                <a:moveTo>
                  <a:pt x="110" y="75"/>
                </a:moveTo>
                <a:cubicBezTo>
                  <a:pt x="100" y="56"/>
                  <a:pt x="88" y="40"/>
                  <a:pt x="86" y="37"/>
                </a:cubicBezTo>
                <a:cubicBezTo>
                  <a:pt x="91" y="36"/>
                  <a:pt x="96" y="36"/>
                  <a:pt x="101" y="36"/>
                </a:cubicBezTo>
                <a:cubicBezTo>
                  <a:pt x="118" y="36"/>
                  <a:pt x="133" y="42"/>
                  <a:pt x="144" y="52"/>
                </a:cubicBezTo>
                <a:cubicBezTo>
                  <a:pt x="143" y="53"/>
                  <a:pt x="133" y="66"/>
                  <a:pt x="110" y="75"/>
                </a:cubicBezTo>
                <a:close/>
                <a:moveTo>
                  <a:pt x="38" y="87"/>
                </a:moveTo>
                <a:cubicBezTo>
                  <a:pt x="42" y="67"/>
                  <a:pt x="56" y="50"/>
                  <a:pt x="74" y="42"/>
                </a:cubicBezTo>
                <a:cubicBezTo>
                  <a:pt x="75" y="44"/>
                  <a:pt x="87" y="60"/>
                  <a:pt x="98" y="79"/>
                </a:cubicBezTo>
                <a:cubicBezTo>
                  <a:pt x="68" y="87"/>
                  <a:pt x="41" y="87"/>
                  <a:pt x="38" y="87"/>
                </a:cubicBezTo>
                <a:close/>
                <a:moveTo>
                  <a:pt x="103" y="89"/>
                </a:moveTo>
                <a:cubicBezTo>
                  <a:pt x="105" y="92"/>
                  <a:pt x="107" y="96"/>
                  <a:pt x="108" y="100"/>
                </a:cubicBezTo>
                <a:cubicBezTo>
                  <a:pt x="107" y="100"/>
                  <a:pt x="107" y="100"/>
                  <a:pt x="106" y="101"/>
                </a:cubicBezTo>
                <a:cubicBezTo>
                  <a:pt x="72" y="111"/>
                  <a:pt x="55" y="141"/>
                  <a:pt x="53" y="143"/>
                </a:cubicBezTo>
                <a:cubicBezTo>
                  <a:pt x="43" y="132"/>
                  <a:pt x="37" y="117"/>
                  <a:pt x="37" y="100"/>
                </a:cubicBezTo>
                <a:cubicBezTo>
                  <a:pt x="37" y="99"/>
                  <a:pt x="37" y="99"/>
                  <a:pt x="37" y="98"/>
                </a:cubicBezTo>
                <a:cubicBezTo>
                  <a:pt x="40" y="98"/>
                  <a:pt x="71" y="98"/>
                  <a:pt x="103" y="89"/>
                </a:cubicBezTo>
                <a:close/>
                <a:moveTo>
                  <a:pt x="112" y="111"/>
                </a:moveTo>
                <a:cubicBezTo>
                  <a:pt x="112" y="111"/>
                  <a:pt x="112" y="110"/>
                  <a:pt x="113" y="110"/>
                </a:cubicBezTo>
                <a:cubicBezTo>
                  <a:pt x="122" y="134"/>
                  <a:pt x="125" y="154"/>
                  <a:pt x="126" y="159"/>
                </a:cubicBezTo>
                <a:cubicBezTo>
                  <a:pt x="119" y="163"/>
                  <a:pt x="110" y="164"/>
                  <a:pt x="101" y="164"/>
                </a:cubicBezTo>
                <a:cubicBezTo>
                  <a:pt x="86" y="164"/>
                  <a:pt x="73" y="159"/>
                  <a:pt x="62" y="151"/>
                </a:cubicBezTo>
                <a:cubicBezTo>
                  <a:pt x="63" y="148"/>
                  <a:pt x="76" y="123"/>
                  <a:pt x="112" y="111"/>
                </a:cubicBezTo>
                <a:close/>
              </a:path>
            </a:pathLst>
          </a:custGeom>
          <a:gradFill flip="none" rotWithShape="1">
            <a:gsLst>
              <a:gs pos="9000">
                <a:srgbClr val="D74141"/>
              </a:gs>
              <a:gs pos="100000">
                <a:srgbClr val="F2817E"/>
              </a:gs>
            </a:gsLst>
            <a:lin ang="4800000" scaled="0"/>
            <a:tileRect/>
          </a:gra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2" name="Freeform 165"/>
          <p:cNvSpPr>
            <a:spLocks noEditPoints="1"/>
          </p:cNvSpPr>
          <p:nvPr/>
        </p:nvSpPr>
        <p:spPr bwMode="auto">
          <a:xfrm>
            <a:off x="10583529" y="5327155"/>
            <a:ext cx="446088" cy="446088"/>
          </a:xfrm>
          <a:custGeom>
            <a:avLst/>
            <a:gdLst>
              <a:gd name="T0" fmla="*/ 180 w 200"/>
              <a:gd name="T1" fmla="*/ 200 h 200"/>
              <a:gd name="T2" fmla="*/ 20 w 200"/>
              <a:gd name="T3" fmla="*/ 200 h 200"/>
              <a:gd name="T4" fmla="*/ 0 w 200"/>
              <a:gd name="T5" fmla="*/ 180 h 200"/>
              <a:gd name="T6" fmla="*/ 0 w 200"/>
              <a:gd name="T7" fmla="*/ 20 h 200"/>
              <a:gd name="T8" fmla="*/ 20 w 200"/>
              <a:gd name="T9" fmla="*/ 0 h 200"/>
              <a:gd name="T10" fmla="*/ 180 w 200"/>
              <a:gd name="T11" fmla="*/ 0 h 200"/>
              <a:gd name="T12" fmla="*/ 200 w 200"/>
              <a:gd name="T13" fmla="*/ 20 h 200"/>
              <a:gd name="T14" fmla="*/ 200 w 200"/>
              <a:gd name="T15" fmla="*/ 180 h 200"/>
              <a:gd name="T16" fmla="*/ 180 w 200"/>
              <a:gd name="T17" fmla="*/ 200 h 200"/>
              <a:gd name="T18" fmla="*/ 76 w 200"/>
              <a:gd name="T19" fmla="*/ 20 h 200"/>
              <a:gd name="T20" fmla="*/ 34 w 200"/>
              <a:gd name="T21" fmla="*/ 60 h 200"/>
              <a:gd name="T22" fmla="*/ 65 w 200"/>
              <a:gd name="T23" fmla="*/ 60 h 200"/>
              <a:gd name="T24" fmla="*/ 76 w 200"/>
              <a:gd name="T25" fmla="*/ 49 h 200"/>
              <a:gd name="T26" fmla="*/ 76 w 200"/>
              <a:gd name="T27" fmla="*/ 20 h 200"/>
              <a:gd name="T28" fmla="*/ 168 w 200"/>
              <a:gd name="T29" fmla="*/ 73 h 200"/>
              <a:gd name="T30" fmla="*/ 143 w 200"/>
              <a:gd name="T31" fmla="*/ 40 h 200"/>
              <a:gd name="T32" fmla="*/ 143 w 200"/>
              <a:gd name="T33" fmla="*/ 40 h 200"/>
              <a:gd name="T34" fmla="*/ 116 w 200"/>
              <a:gd name="T35" fmla="*/ 40 h 200"/>
              <a:gd name="T36" fmla="*/ 88 w 200"/>
              <a:gd name="T37" fmla="*/ 33 h 200"/>
              <a:gd name="T38" fmla="*/ 88 w 200"/>
              <a:gd name="T39" fmla="*/ 58 h 200"/>
              <a:gd name="T40" fmla="*/ 74 w 200"/>
              <a:gd name="T41" fmla="*/ 72 h 200"/>
              <a:gd name="T42" fmla="*/ 39 w 200"/>
              <a:gd name="T43" fmla="*/ 72 h 200"/>
              <a:gd name="T44" fmla="*/ 59 w 200"/>
              <a:gd name="T45" fmla="*/ 139 h 200"/>
              <a:gd name="T46" fmla="*/ 101 w 200"/>
              <a:gd name="T47" fmla="*/ 112 h 200"/>
              <a:gd name="T48" fmla="*/ 122 w 200"/>
              <a:gd name="T49" fmla="*/ 127 h 200"/>
              <a:gd name="T50" fmla="*/ 131 w 200"/>
              <a:gd name="T51" fmla="*/ 127 h 200"/>
              <a:gd name="T52" fmla="*/ 143 w 200"/>
              <a:gd name="T53" fmla="*/ 134 h 200"/>
              <a:gd name="T54" fmla="*/ 123 w 200"/>
              <a:gd name="T55" fmla="*/ 162 h 200"/>
              <a:gd name="T56" fmla="*/ 124 w 200"/>
              <a:gd name="T57" fmla="*/ 148 h 200"/>
              <a:gd name="T58" fmla="*/ 124 w 200"/>
              <a:gd name="T59" fmla="*/ 137 h 200"/>
              <a:gd name="T60" fmla="*/ 122 w 200"/>
              <a:gd name="T61" fmla="*/ 180 h 200"/>
              <a:gd name="T62" fmla="*/ 168 w 200"/>
              <a:gd name="T63" fmla="*/ 142 h 200"/>
              <a:gd name="T64" fmla="*/ 168 w 200"/>
              <a:gd name="T65" fmla="*/ 73 h 200"/>
              <a:gd name="T66" fmla="*/ 143 w 200"/>
              <a:gd name="T67" fmla="*/ 103 h 200"/>
              <a:gd name="T68" fmla="*/ 143 w 200"/>
              <a:gd name="T69" fmla="*/ 104 h 200"/>
              <a:gd name="T70" fmla="*/ 128 w 200"/>
              <a:gd name="T71" fmla="*/ 99 h 200"/>
              <a:gd name="T72" fmla="*/ 132 w 200"/>
              <a:gd name="T73" fmla="*/ 83 h 200"/>
              <a:gd name="T74" fmla="*/ 143 w 200"/>
              <a:gd name="T75" fmla="*/ 93 h 200"/>
              <a:gd name="T76" fmla="*/ 143 w 200"/>
              <a:gd name="T77" fmla="*/ 93 h 200"/>
              <a:gd name="T78" fmla="*/ 143 w 200"/>
              <a:gd name="T79" fmla="*/ 10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200">
                <a:moveTo>
                  <a:pt x="180" y="200"/>
                </a:moveTo>
                <a:cubicBezTo>
                  <a:pt x="20" y="200"/>
                  <a:pt x="20" y="200"/>
                  <a:pt x="20" y="200"/>
                </a:cubicBezTo>
                <a:cubicBezTo>
                  <a:pt x="9" y="200"/>
                  <a:pt x="0" y="191"/>
                  <a:pt x="0" y="180"/>
                </a:cubicBezTo>
                <a:cubicBezTo>
                  <a:pt x="0" y="20"/>
                  <a:pt x="0" y="20"/>
                  <a:pt x="0" y="20"/>
                </a:cubicBezTo>
                <a:cubicBezTo>
                  <a:pt x="0" y="9"/>
                  <a:pt x="9" y="0"/>
                  <a:pt x="20" y="0"/>
                </a:cubicBezTo>
                <a:cubicBezTo>
                  <a:pt x="180" y="0"/>
                  <a:pt x="180" y="0"/>
                  <a:pt x="180" y="0"/>
                </a:cubicBezTo>
                <a:cubicBezTo>
                  <a:pt x="191" y="0"/>
                  <a:pt x="200" y="9"/>
                  <a:pt x="200" y="20"/>
                </a:cubicBezTo>
                <a:cubicBezTo>
                  <a:pt x="200" y="180"/>
                  <a:pt x="200" y="180"/>
                  <a:pt x="200" y="180"/>
                </a:cubicBezTo>
                <a:cubicBezTo>
                  <a:pt x="200" y="191"/>
                  <a:pt x="191" y="200"/>
                  <a:pt x="180" y="200"/>
                </a:cubicBezTo>
                <a:close/>
                <a:moveTo>
                  <a:pt x="76" y="20"/>
                </a:moveTo>
                <a:cubicBezTo>
                  <a:pt x="34" y="60"/>
                  <a:pt x="34" y="60"/>
                  <a:pt x="34" y="60"/>
                </a:cubicBezTo>
                <a:cubicBezTo>
                  <a:pt x="43" y="60"/>
                  <a:pt x="65" y="60"/>
                  <a:pt x="65" y="60"/>
                </a:cubicBezTo>
                <a:cubicBezTo>
                  <a:pt x="70" y="60"/>
                  <a:pt x="76" y="55"/>
                  <a:pt x="76" y="49"/>
                </a:cubicBezTo>
                <a:cubicBezTo>
                  <a:pt x="76" y="49"/>
                  <a:pt x="76" y="29"/>
                  <a:pt x="76" y="20"/>
                </a:cubicBezTo>
                <a:close/>
                <a:moveTo>
                  <a:pt x="168" y="73"/>
                </a:moveTo>
                <a:cubicBezTo>
                  <a:pt x="168" y="39"/>
                  <a:pt x="143" y="40"/>
                  <a:pt x="143" y="40"/>
                </a:cubicBezTo>
                <a:cubicBezTo>
                  <a:pt x="143" y="40"/>
                  <a:pt x="143" y="40"/>
                  <a:pt x="143" y="40"/>
                </a:cubicBezTo>
                <a:cubicBezTo>
                  <a:pt x="141" y="40"/>
                  <a:pt x="125" y="40"/>
                  <a:pt x="116" y="40"/>
                </a:cubicBezTo>
                <a:cubicBezTo>
                  <a:pt x="103" y="25"/>
                  <a:pt x="93" y="24"/>
                  <a:pt x="88" y="33"/>
                </a:cubicBezTo>
                <a:cubicBezTo>
                  <a:pt x="88" y="45"/>
                  <a:pt x="88" y="58"/>
                  <a:pt x="88" y="58"/>
                </a:cubicBezTo>
                <a:cubicBezTo>
                  <a:pt x="88" y="58"/>
                  <a:pt x="91" y="72"/>
                  <a:pt x="74" y="72"/>
                </a:cubicBezTo>
                <a:cubicBezTo>
                  <a:pt x="64" y="72"/>
                  <a:pt x="39" y="72"/>
                  <a:pt x="39" y="72"/>
                </a:cubicBezTo>
                <a:cubicBezTo>
                  <a:pt x="39" y="72"/>
                  <a:pt x="19" y="119"/>
                  <a:pt x="59" y="139"/>
                </a:cubicBezTo>
                <a:cubicBezTo>
                  <a:pt x="100" y="150"/>
                  <a:pt x="101" y="112"/>
                  <a:pt x="101" y="112"/>
                </a:cubicBezTo>
                <a:cubicBezTo>
                  <a:pt x="101" y="112"/>
                  <a:pt x="106" y="127"/>
                  <a:pt x="122" y="127"/>
                </a:cubicBezTo>
                <a:cubicBezTo>
                  <a:pt x="128" y="127"/>
                  <a:pt x="127" y="127"/>
                  <a:pt x="131" y="127"/>
                </a:cubicBezTo>
                <a:cubicBezTo>
                  <a:pt x="138" y="127"/>
                  <a:pt x="142" y="133"/>
                  <a:pt x="143" y="134"/>
                </a:cubicBezTo>
                <a:cubicBezTo>
                  <a:pt x="143" y="145"/>
                  <a:pt x="139" y="162"/>
                  <a:pt x="123" y="162"/>
                </a:cubicBezTo>
                <a:cubicBezTo>
                  <a:pt x="113" y="162"/>
                  <a:pt x="107" y="148"/>
                  <a:pt x="124" y="148"/>
                </a:cubicBezTo>
                <a:cubicBezTo>
                  <a:pt x="124" y="147"/>
                  <a:pt x="124" y="140"/>
                  <a:pt x="124" y="137"/>
                </a:cubicBezTo>
                <a:cubicBezTo>
                  <a:pt x="79" y="138"/>
                  <a:pt x="99" y="180"/>
                  <a:pt x="122" y="180"/>
                </a:cubicBezTo>
                <a:cubicBezTo>
                  <a:pt x="120" y="180"/>
                  <a:pt x="156" y="185"/>
                  <a:pt x="168" y="142"/>
                </a:cubicBezTo>
                <a:cubicBezTo>
                  <a:pt x="168" y="137"/>
                  <a:pt x="168" y="78"/>
                  <a:pt x="168" y="73"/>
                </a:cubicBezTo>
                <a:close/>
                <a:moveTo>
                  <a:pt x="143" y="103"/>
                </a:moveTo>
                <a:cubicBezTo>
                  <a:pt x="143" y="103"/>
                  <a:pt x="143" y="103"/>
                  <a:pt x="143" y="104"/>
                </a:cubicBezTo>
                <a:cubicBezTo>
                  <a:pt x="142" y="103"/>
                  <a:pt x="130" y="100"/>
                  <a:pt x="128" y="99"/>
                </a:cubicBezTo>
                <a:cubicBezTo>
                  <a:pt x="120" y="96"/>
                  <a:pt x="122" y="78"/>
                  <a:pt x="132" y="83"/>
                </a:cubicBezTo>
                <a:cubicBezTo>
                  <a:pt x="134" y="84"/>
                  <a:pt x="142" y="91"/>
                  <a:pt x="143" y="93"/>
                </a:cubicBezTo>
                <a:cubicBezTo>
                  <a:pt x="143" y="93"/>
                  <a:pt x="143" y="93"/>
                  <a:pt x="143" y="93"/>
                </a:cubicBezTo>
                <a:cubicBezTo>
                  <a:pt x="150" y="95"/>
                  <a:pt x="152" y="106"/>
                  <a:pt x="143" y="103"/>
                </a:cubicBezTo>
                <a:close/>
              </a:path>
            </a:pathLst>
          </a:custGeom>
          <a:gradFill>
            <a:gsLst>
              <a:gs pos="0">
                <a:srgbClr val="121025"/>
              </a:gs>
              <a:gs pos="100000">
                <a:srgbClr val="2C265B"/>
              </a:gs>
            </a:gsLst>
            <a:lin ang="4800000" scaled="0"/>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60"/>
          <p:cNvSpPr>
            <a:spLocks noEditPoints="1"/>
          </p:cNvSpPr>
          <p:nvPr/>
        </p:nvSpPr>
        <p:spPr bwMode="auto">
          <a:xfrm>
            <a:off x="10584323" y="1146732"/>
            <a:ext cx="444500" cy="446088"/>
          </a:xfrm>
          <a:custGeom>
            <a:avLst/>
            <a:gdLst>
              <a:gd name="T0" fmla="*/ 180 w 200"/>
              <a:gd name="T1" fmla="*/ 200 h 200"/>
              <a:gd name="T2" fmla="*/ 20 w 200"/>
              <a:gd name="T3" fmla="*/ 200 h 200"/>
              <a:gd name="T4" fmla="*/ 0 w 200"/>
              <a:gd name="T5" fmla="*/ 180 h 200"/>
              <a:gd name="T6" fmla="*/ 0 w 200"/>
              <a:gd name="T7" fmla="*/ 20 h 200"/>
              <a:gd name="T8" fmla="*/ 20 w 200"/>
              <a:gd name="T9" fmla="*/ 0 h 200"/>
              <a:gd name="T10" fmla="*/ 180 w 200"/>
              <a:gd name="T11" fmla="*/ 0 h 200"/>
              <a:gd name="T12" fmla="*/ 200 w 200"/>
              <a:gd name="T13" fmla="*/ 20 h 200"/>
              <a:gd name="T14" fmla="*/ 200 w 200"/>
              <a:gd name="T15" fmla="*/ 180 h 200"/>
              <a:gd name="T16" fmla="*/ 180 w 200"/>
              <a:gd name="T17" fmla="*/ 200 h 200"/>
              <a:gd name="T18" fmla="*/ 94 w 200"/>
              <a:gd name="T19" fmla="*/ 175 h 200"/>
              <a:gd name="T20" fmla="*/ 103 w 200"/>
              <a:gd name="T21" fmla="*/ 168 h 200"/>
              <a:gd name="T22" fmla="*/ 101 w 200"/>
              <a:gd name="T23" fmla="*/ 133 h 200"/>
              <a:gd name="T24" fmla="*/ 90 w 200"/>
              <a:gd name="T25" fmla="*/ 131 h 200"/>
              <a:gd name="T26" fmla="*/ 67 w 200"/>
              <a:gd name="T27" fmla="*/ 160 h 200"/>
              <a:gd name="T28" fmla="*/ 94 w 200"/>
              <a:gd name="T29" fmla="*/ 175 h 200"/>
              <a:gd name="T30" fmla="*/ 43 w 200"/>
              <a:gd name="T31" fmla="*/ 126 h 200"/>
              <a:gd name="T32" fmla="*/ 53 w 200"/>
              <a:gd name="T33" fmla="*/ 134 h 200"/>
              <a:gd name="T34" fmla="*/ 91 w 200"/>
              <a:gd name="T35" fmla="*/ 122 h 200"/>
              <a:gd name="T36" fmla="*/ 89 w 200"/>
              <a:gd name="T37" fmla="*/ 110 h 200"/>
              <a:gd name="T38" fmla="*/ 52 w 200"/>
              <a:gd name="T39" fmla="*/ 93 h 200"/>
              <a:gd name="T40" fmla="*/ 43 w 200"/>
              <a:gd name="T41" fmla="*/ 126 h 200"/>
              <a:gd name="T42" fmla="*/ 103 w 200"/>
              <a:gd name="T43" fmla="*/ 34 h 200"/>
              <a:gd name="T44" fmla="*/ 62 w 200"/>
              <a:gd name="T45" fmla="*/ 37 h 200"/>
              <a:gd name="T46" fmla="*/ 60 w 200"/>
              <a:gd name="T47" fmla="*/ 54 h 200"/>
              <a:gd name="T48" fmla="*/ 92 w 200"/>
              <a:gd name="T49" fmla="*/ 97 h 200"/>
              <a:gd name="T50" fmla="*/ 104 w 200"/>
              <a:gd name="T51" fmla="*/ 90 h 200"/>
              <a:gd name="T52" fmla="*/ 103 w 200"/>
              <a:gd name="T53" fmla="*/ 34 h 200"/>
              <a:gd name="T54" fmla="*/ 141 w 200"/>
              <a:gd name="T55" fmla="*/ 74 h 200"/>
              <a:gd name="T56" fmla="*/ 125 w 200"/>
              <a:gd name="T57" fmla="*/ 80 h 200"/>
              <a:gd name="T58" fmla="*/ 111 w 200"/>
              <a:gd name="T59" fmla="*/ 104 h 200"/>
              <a:gd name="T60" fmla="*/ 124 w 200"/>
              <a:gd name="T61" fmla="*/ 111 h 200"/>
              <a:gd name="T62" fmla="*/ 153 w 200"/>
              <a:gd name="T63" fmla="*/ 102 h 200"/>
              <a:gd name="T64" fmla="*/ 141 w 200"/>
              <a:gd name="T65" fmla="*/ 74 h 200"/>
              <a:gd name="T66" fmla="*/ 149 w 200"/>
              <a:gd name="T67" fmla="*/ 130 h 200"/>
              <a:gd name="T68" fmla="*/ 122 w 200"/>
              <a:gd name="T69" fmla="*/ 121 h 200"/>
              <a:gd name="T70" fmla="*/ 116 w 200"/>
              <a:gd name="T71" fmla="*/ 135 h 200"/>
              <a:gd name="T72" fmla="*/ 131 w 200"/>
              <a:gd name="T73" fmla="*/ 162 h 200"/>
              <a:gd name="T74" fmla="*/ 158 w 200"/>
              <a:gd name="T75" fmla="*/ 144 h 200"/>
              <a:gd name="T76" fmla="*/ 149 w 200"/>
              <a:gd name="T77" fmla="*/ 13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200">
                <a:moveTo>
                  <a:pt x="180" y="200"/>
                </a:moveTo>
                <a:cubicBezTo>
                  <a:pt x="20" y="200"/>
                  <a:pt x="20" y="200"/>
                  <a:pt x="20" y="200"/>
                </a:cubicBezTo>
                <a:cubicBezTo>
                  <a:pt x="9" y="200"/>
                  <a:pt x="0" y="191"/>
                  <a:pt x="0" y="180"/>
                </a:cubicBezTo>
                <a:cubicBezTo>
                  <a:pt x="0" y="20"/>
                  <a:pt x="0" y="20"/>
                  <a:pt x="0" y="20"/>
                </a:cubicBezTo>
                <a:cubicBezTo>
                  <a:pt x="0" y="9"/>
                  <a:pt x="9" y="0"/>
                  <a:pt x="20" y="0"/>
                </a:cubicBezTo>
                <a:cubicBezTo>
                  <a:pt x="180" y="0"/>
                  <a:pt x="180" y="0"/>
                  <a:pt x="180" y="0"/>
                </a:cubicBezTo>
                <a:cubicBezTo>
                  <a:pt x="191" y="0"/>
                  <a:pt x="200" y="9"/>
                  <a:pt x="200" y="20"/>
                </a:cubicBezTo>
                <a:cubicBezTo>
                  <a:pt x="200" y="180"/>
                  <a:pt x="200" y="180"/>
                  <a:pt x="200" y="180"/>
                </a:cubicBezTo>
                <a:cubicBezTo>
                  <a:pt x="200" y="191"/>
                  <a:pt x="191" y="200"/>
                  <a:pt x="180" y="200"/>
                </a:cubicBezTo>
                <a:close/>
                <a:moveTo>
                  <a:pt x="94" y="175"/>
                </a:moveTo>
                <a:cubicBezTo>
                  <a:pt x="94" y="175"/>
                  <a:pt x="103" y="175"/>
                  <a:pt x="103" y="168"/>
                </a:cubicBezTo>
                <a:cubicBezTo>
                  <a:pt x="103" y="161"/>
                  <a:pt x="101" y="133"/>
                  <a:pt x="101" y="133"/>
                </a:cubicBezTo>
                <a:cubicBezTo>
                  <a:pt x="101" y="133"/>
                  <a:pt x="97" y="123"/>
                  <a:pt x="90" y="131"/>
                </a:cubicBezTo>
                <a:cubicBezTo>
                  <a:pt x="92" y="130"/>
                  <a:pt x="66" y="161"/>
                  <a:pt x="67" y="160"/>
                </a:cubicBezTo>
                <a:cubicBezTo>
                  <a:pt x="63" y="170"/>
                  <a:pt x="94" y="175"/>
                  <a:pt x="94" y="175"/>
                </a:cubicBezTo>
                <a:close/>
                <a:moveTo>
                  <a:pt x="43" y="126"/>
                </a:moveTo>
                <a:cubicBezTo>
                  <a:pt x="43" y="126"/>
                  <a:pt x="46" y="136"/>
                  <a:pt x="53" y="134"/>
                </a:cubicBezTo>
                <a:cubicBezTo>
                  <a:pt x="61" y="132"/>
                  <a:pt x="91" y="122"/>
                  <a:pt x="91" y="122"/>
                </a:cubicBezTo>
                <a:cubicBezTo>
                  <a:pt x="91" y="122"/>
                  <a:pt x="100" y="115"/>
                  <a:pt x="89" y="110"/>
                </a:cubicBezTo>
                <a:cubicBezTo>
                  <a:pt x="91" y="111"/>
                  <a:pt x="50" y="92"/>
                  <a:pt x="52" y="93"/>
                </a:cubicBezTo>
                <a:cubicBezTo>
                  <a:pt x="39" y="92"/>
                  <a:pt x="43" y="126"/>
                  <a:pt x="43" y="126"/>
                </a:cubicBezTo>
                <a:close/>
                <a:moveTo>
                  <a:pt x="103" y="34"/>
                </a:moveTo>
                <a:cubicBezTo>
                  <a:pt x="97" y="17"/>
                  <a:pt x="62" y="37"/>
                  <a:pt x="62" y="37"/>
                </a:cubicBezTo>
                <a:cubicBezTo>
                  <a:pt x="62" y="37"/>
                  <a:pt x="54" y="45"/>
                  <a:pt x="60" y="54"/>
                </a:cubicBezTo>
                <a:cubicBezTo>
                  <a:pt x="66" y="62"/>
                  <a:pt x="92" y="97"/>
                  <a:pt x="92" y="97"/>
                </a:cubicBezTo>
                <a:cubicBezTo>
                  <a:pt x="92" y="97"/>
                  <a:pt x="104" y="106"/>
                  <a:pt x="104" y="90"/>
                </a:cubicBezTo>
                <a:cubicBezTo>
                  <a:pt x="104" y="89"/>
                  <a:pt x="103" y="31"/>
                  <a:pt x="103" y="34"/>
                </a:cubicBezTo>
                <a:close/>
                <a:moveTo>
                  <a:pt x="141" y="74"/>
                </a:moveTo>
                <a:cubicBezTo>
                  <a:pt x="141" y="74"/>
                  <a:pt x="130" y="70"/>
                  <a:pt x="125" y="80"/>
                </a:cubicBezTo>
                <a:cubicBezTo>
                  <a:pt x="116" y="94"/>
                  <a:pt x="111" y="104"/>
                  <a:pt x="111" y="104"/>
                </a:cubicBezTo>
                <a:cubicBezTo>
                  <a:pt x="111" y="104"/>
                  <a:pt x="110" y="119"/>
                  <a:pt x="124" y="111"/>
                </a:cubicBezTo>
                <a:cubicBezTo>
                  <a:pt x="121" y="113"/>
                  <a:pt x="155" y="101"/>
                  <a:pt x="153" y="102"/>
                </a:cubicBezTo>
                <a:cubicBezTo>
                  <a:pt x="167" y="90"/>
                  <a:pt x="141" y="74"/>
                  <a:pt x="141" y="74"/>
                </a:cubicBezTo>
                <a:close/>
                <a:moveTo>
                  <a:pt x="149" y="130"/>
                </a:moveTo>
                <a:cubicBezTo>
                  <a:pt x="134" y="124"/>
                  <a:pt x="122" y="121"/>
                  <a:pt x="122" y="121"/>
                </a:cubicBezTo>
                <a:cubicBezTo>
                  <a:pt x="122" y="121"/>
                  <a:pt x="109" y="122"/>
                  <a:pt x="116" y="135"/>
                </a:cubicBezTo>
                <a:cubicBezTo>
                  <a:pt x="114" y="133"/>
                  <a:pt x="133" y="164"/>
                  <a:pt x="131" y="162"/>
                </a:cubicBezTo>
                <a:cubicBezTo>
                  <a:pt x="145" y="173"/>
                  <a:pt x="158" y="144"/>
                  <a:pt x="158" y="144"/>
                </a:cubicBezTo>
                <a:cubicBezTo>
                  <a:pt x="158" y="144"/>
                  <a:pt x="159" y="133"/>
                  <a:pt x="149" y="130"/>
                </a:cubicBezTo>
                <a:close/>
              </a:path>
            </a:pathLst>
          </a:custGeom>
          <a:gradFill>
            <a:gsLst>
              <a:gs pos="0">
                <a:srgbClr val="121025"/>
              </a:gs>
              <a:gs pos="100000">
                <a:srgbClr val="2C265B"/>
              </a:gs>
            </a:gsLst>
            <a:lin ang="4800000" scaled="0"/>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68"/>
          <p:cNvSpPr>
            <a:spLocks noEditPoints="1"/>
          </p:cNvSpPr>
          <p:nvPr/>
        </p:nvSpPr>
        <p:spPr bwMode="auto">
          <a:xfrm>
            <a:off x="6255630" y="5327155"/>
            <a:ext cx="446088" cy="446088"/>
          </a:xfrm>
          <a:custGeom>
            <a:avLst/>
            <a:gdLst>
              <a:gd name="T0" fmla="*/ 180 w 200"/>
              <a:gd name="T1" fmla="*/ 200 h 200"/>
              <a:gd name="T2" fmla="*/ 20 w 200"/>
              <a:gd name="T3" fmla="*/ 200 h 200"/>
              <a:gd name="T4" fmla="*/ 0 w 200"/>
              <a:gd name="T5" fmla="*/ 180 h 200"/>
              <a:gd name="T6" fmla="*/ 0 w 200"/>
              <a:gd name="T7" fmla="*/ 20 h 200"/>
              <a:gd name="T8" fmla="*/ 20 w 200"/>
              <a:gd name="T9" fmla="*/ 0 h 200"/>
              <a:gd name="T10" fmla="*/ 180 w 200"/>
              <a:gd name="T11" fmla="*/ 0 h 200"/>
              <a:gd name="T12" fmla="*/ 200 w 200"/>
              <a:gd name="T13" fmla="*/ 20 h 200"/>
              <a:gd name="T14" fmla="*/ 200 w 200"/>
              <a:gd name="T15" fmla="*/ 180 h 200"/>
              <a:gd name="T16" fmla="*/ 180 w 200"/>
              <a:gd name="T17" fmla="*/ 200 h 200"/>
              <a:gd name="T18" fmla="*/ 120 w 200"/>
              <a:gd name="T19" fmla="*/ 134 h 200"/>
              <a:gd name="T20" fmla="*/ 102 w 200"/>
              <a:gd name="T21" fmla="*/ 140 h 200"/>
              <a:gd name="T22" fmla="*/ 93 w 200"/>
              <a:gd name="T23" fmla="*/ 138 h 200"/>
              <a:gd name="T24" fmla="*/ 89 w 200"/>
              <a:gd name="T25" fmla="*/ 133 h 200"/>
              <a:gd name="T26" fmla="*/ 88 w 200"/>
              <a:gd name="T27" fmla="*/ 119 h 200"/>
              <a:gd name="T28" fmla="*/ 88 w 200"/>
              <a:gd name="T29" fmla="*/ 92 h 200"/>
              <a:gd name="T30" fmla="*/ 116 w 200"/>
              <a:gd name="T31" fmla="*/ 92 h 200"/>
              <a:gd name="T32" fmla="*/ 116 w 200"/>
              <a:gd name="T33" fmla="*/ 72 h 200"/>
              <a:gd name="T34" fmla="*/ 88 w 200"/>
              <a:gd name="T35" fmla="*/ 72 h 200"/>
              <a:gd name="T36" fmla="*/ 88 w 200"/>
              <a:gd name="T37" fmla="*/ 43 h 200"/>
              <a:gd name="T38" fmla="*/ 74 w 200"/>
              <a:gd name="T39" fmla="*/ 43 h 200"/>
              <a:gd name="T40" fmla="*/ 70 w 200"/>
              <a:gd name="T41" fmla="*/ 55 h 200"/>
              <a:gd name="T42" fmla="*/ 62 w 200"/>
              <a:gd name="T43" fmla="*/ 66 h 200"/>
              <a:gd name="T44" fmla="*/ 48 w 200"/>
              <a:gd name="T45" fmla="*/ 73 h 200"/>
              <a:gd name="T46" fmla="*/ 48 w 200"/>
              <a:gd name="T47" fmla="*/ 92 h 200"/>
              <a:gd name="T48" fmla="*/ 63 w 200"/>
              <a:gd name="T49" fmla="*/ 92 h 200"/>
              <a:gd name="T50" fmla="*/ 63 w 200"/>
              <a:gd name="T51" fmla="*/ 131 h 200"/>
              <a:gd name="T52" fmla="*/ 65 w 200"/>
              <a:gd name="T53" fmla="*/ 143 h 200"/>
              <a:gd name="T54" fmla="*/ 71 w 200"/>
              <a:gd name="T55" fmla="*/ 152 h 200"/>
              <a:gd name="T56" fmla="*/ 82 w 200"/>
              <a:gd name="T57" fmla="*/ 158 h 200"/>
              <a:gd name="T58" fmla="*/ 93 w 200"/>
              <a:gd name="T59" fmla="*/ 160 h 200"/>
              <a:gd name="T60" fmla="*/ 106 w 200"/>
              <a:gd name="T61" fmla="*/ 158 h 200"/>
              <a:gd name="T62" fmla="*/ 120 w 200"/>
              <a:gd name="T63" fmla="*/ 153 h 200"/>
              <a:gd name="T64" fmla="*/ 120 w 200"/>
              <a:gd name="T65" fmla="*/ 134 h 200"/>
              <a:gd name="T66" fmla="*/ 146 w 200"/>
              <a:gd name="T67" fmla="*/ 130 h 200"/>
              <a:gd name="T68" fmla="*/ 131 w 200"/>
              <a:gd name="T69" fmla="*/ 145 h 200"/>
              <a:gd name="T70" fmla="*/ 146 w 200"/>
              <a:gd name="T71" fmla="*/ 160 h 200"/>
              <a:gd name="T72" fmla="*/ 161 w 200"/>
              <a:gd name="T73" fmla="*/ 145 h 200"/>
              <a:gd name="T74" fmla="*/ 146 w 200"/>
              <a:gd name="T75" fmla="*/ 13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200">
                <a:moveTo>
                  <a:pt x="180" y="200"/>
                </a:moveTo>
                <a:cubicBezTo>
                  <a:pt x="20" y="200"/>
                  <a:pt x="20" y="200"/>
                  <a:pt x="20" y="200"/>
                </a:cubicBezTo>
                <a:cubicBezTo>
                  <a:pt x="9" y="200"/>
                  <a:pt x="0" y="191"/>
                  <a:pt x="0" y="180"/>
                </a:cubicBezTo>
                <a:cubicBezTo>
                  <a:pt x="0" y="20"/>
                  <a:pt x="0" y="20"/>
                  <a:pt x="0" y="20"/>
                </a:cubicBezTo>
                <a:cubicBezTo>
                  <a:pt x="0" y="9"/>
                  <a:pt x="9" y="0"/>
                  <a:pt x="20" y="0"/>
                </a:cubicBezTo>
                <a:cubicBezTo>
                  <a:pt x="180" y="0"/>
                  <a:pt x="180" y="0"/>
                  <a:pt x="180" y="0"/>
                </a:cubicBezTo>
                <a:cubicBezTo>
                  <a:pt x="191" y="0"/>
                  <a:pt x="200" y="9"/>
                  <a:pt x="200" y="20"/>
                </a:cubicBezTo>
                <a:cubicBezTo>
                  <a:pt x="200" y="180"/>
                  <a:pt x="200" y="180"/>
                  <a:pt x="200" y="180"/>
                </a:cubicBezTo>
                <a:cubicBezTo>
                  <a:pt x="200" y="191"/>
                  <a:pt x="191" y="200"/>
                  <a:pt x="180" y="200"/>
                </a:cubicBezTo>
                <a:close/>
                <a:moveTo>
                  <a:pt x="120" y="134"/>
                </a:moveTo>
                <a:cubicBezTo>
                  <a:pt x="114" y="138"/>
                  <a:pt x="108" y="140"/>
                  <a:pt x="102" y="140"/>
                </a:cubicBezTo>
                <a:cubicBezTo>
                  <a:pt x="98" y="140"/>
                  <a:pt x="95" y="139"/>
                  <a:pt x="93" y="138"/>
                </a:cubicBezTo>
                <a:cubicBezTo>
                  <a:pt x="91" y="136"/>
                  <a:pt x="89" y="135"/>
                  <a:pt x="89" y="133"/>
                </a:cubicBezTo>
                <a:cubicBezTo>
                  <a:pt x="88" y="131"/>
                  <a:pt x="88" y="126"/>
                  <a:pt x="88" y="119"/>
                </a:cubicBezTo>
                <a:cubicBezTo>
                  <a:pt x="88" y="92"/>
                  <a:pt x="88" y="92"/>
                  <a:pt x="88" y="92"/>
                </a:cubicBezTo>
                <a:cubicBezTo>
                  <a:pt x="116" y="92"/>
                  <a:pt x="116" y="92"/>
                  <a:pt x="116" y="92"/>
                </a:cubicBezTo>
                <a:cubicBezTo>
                  <a:pt x="116" y="72"/>
                  <a:pt x="116" y="72"/>
                  <a:pt x="116" y="72"/>
                </a:cubicBezTo>
                <a:cubicBezTo>
                  <a:pt x="88" y="72"/>
                  <a:pt x="88" y="72"/>
                  <a:pt x="88" y="72"/>
                </a:cubicBezTo>
                <a:cubicBezTo>
                  <a:pt x="88" y="43"/>
                  <a:pt x="88" y="43"/>
                  <a:pt x="88" y="43"/>
                </a:cubicBezTo>
                <a:cubicBezTo>
                  <a:pt x="74" y="43"/>
                  <a:pt x="74" y="43"/>
                  <a:pt x="74" y="43"/>
                </a:cubicBezTo>
                <a:cubicBezTo>
                  <a:pt x="73" y="49"/>
                  <a:pt x="72" y="51"/>
                  <a:pt x="70" y="55"/>
                </a:cubicBezTo>
                <a:cubicBezTo>
                  <a:pt x="68" y="59"/>
                  <a:pt x="65" y="63"/>
                  <a:pt x="62" y="66"/>
                </a:cubicBezTo>
                <a:cubicBezTo>
                  <a:pt x="59" y="69"/>
                  <a:pt x="52" y="71"/>
                  <a:pt x="48" y="73"/>
                </a:cubicBezTo>
                <a:cubicBezTo>
                  <a:pt x="48" y="92"/>
                  <a:pt x="48" y="92"/>
                  <a:pt x="48" y="92"/>
                </a:cubicBezTo>
                <a:cubicBezTo>
                  <a:pt x="63" y="92"/>
                  <a:pt x="63" y="92"/>
                  <a:pt x="63" y="92"/>
                </a:cubicBezTo>
                <a:cubicBezTo>
                  <a:pt x="63" y="131"/>
                  <a:pt x="63" y="131"/>
                  <a:pt x="63" y="131"/>
                </a:cubicBezTo>
                <a:cubicBezTo>
                  <a:pt x="63" y="136"/>
                  <a:pt x="64" y="140"/>
                  <a:pt x="65" y="143"/>
                </a:cubicBezTo>
                <a:cubicBezTo>
                  <a:pt x="66" y="146"/>
                  <a:pt x="68" y="149"/>
                  <a:pt x="71" y="152"/>
                </a:cubicBezTo>
                <a:cubicBezTo>
                  <a:pt x="74" y="154"/>
                  <a:pt x="78" y="156"/>
                  <a:pt x="82" y="158"/>
                </a:cubicBezTo>
                <a:cubicBezTo>
                  <a:pt x="86" y="159"/>
                  <a:pt x="87" y="160"/>
                  <a:pt x="93" y="160"/>
                </a:cubicBezTo>
                <a:cubicBezTo>
                  <a:pt x="97" y="160"/>
                  <a:pt x="102" y="159"/>
                  <a:pt x="106" y="158"/>
                </a:cubicBezTo>
                <a:cubicBezTo>
                  <a:pt x="110" y="157"/>
                  <a:pt x="115" y="155"/>
                  <a:pt x="120" y="153"/>
                </a:cubicBezTo>
                <a:lnTo>
                  <a:pt x="120" y="134"/>
                </a:lnTo>
                <a:close/>
                <a:moveTo>
                  <a:pt x="146" y="130"/>
                </a:moveTo>
                <a:cubicBezTo>
                  <a:pt x="138" y="130"/>
                  <a:pt x="131" y="137"/>
                  <a:pt x="131" y="145"/>
                </a:cubicBezTo>
                <a:cubicBezTo>
                  <a:pt x="131" y="153"/>
                  <a:pt x="138" y="160"/>
                  <a:pt x="146" y="160"/>
                </a:cubicBezTo>
                <a:cubicBezTo>
                  <a:pt x="154" y="160"/>
                  <a:pt x="161" y="153"/>
                  <a:pt x="161" y="145"/>
                </a:cubicBezTo>
                <a:cubicBezTo>
                  <a:pt x="161" y="137"/>
                  <a:pt x="154" y="130"/>
                  <a:pt x="146" y="130"/>
                </a:cubicBezTo>
                <a:close/>
              </a:path>
            </a:pathLst>
          </a:custGeom>
          <a:gradFill>
            <a:gsLst>
              <a:gs pos="0">
                <a:srgbClr val="121025"/>
              </a:gs>
              <a:gs pos="100000">
                <a:srgbClr val="2C265B"/>
              </a:gs>
            </a:gsLst>
            <a:lin ang="4800000" scaled="0"/>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 name="任意多边形 1"/>
          <p:cNvSpPr/>
          <p:nvPr/>
        </p:nvSpPr>
        <p:spPr>
          <a:xfrm>
            <a:off x="12476" y="48638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圆角矩形 2"/>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 name="文本框 3"/>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three</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29254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565" y="1338952"/>
            <a:ext cx="2226070" cy="2505236"/>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0071" y="1338951"/>
            <a:ext cx="2282364" cy="5137179"/>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9565" y="4132284"/>
            <a:ext cx="2226070" cy="2343846"/>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7309" y="4132284"/>
            <a:ext cx="2087753" cy="2343846"/>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6735" y="4132284"/>
            <a:ext cx="2084361" cy="2343846"/>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31" name="矩形 30"/>
          <p:cNvSpPr/>
          <p:nvPr/>
        </p:nvSpPr>
        <p:spPr>
          <a:xfrm>
            <a:off x="1" y="-4500"/>
            <a:ext cx="12191999" cy="6867001"/>
          </a:xfrm>
          <a:prstGeom prst="rect">
            <a:avLst/>
          </a:prstGeom>
          <a:gradFill>
            <a:gsLst>
              <a:gs pos="75000">
                <a:srgbClr val="191533">
                  <a:alpha val="69000"/>
                </a:srgbClr>
              </a:gs>
              <a:gs pos="50000">
                <a:srgbClr val="191533">
                  <a:alpha val="50000"/>
                </a:srgbClr>
              </a:gs>
              <a:gs pos="0">
                <a:srgbClr val="191533">
                  <a:alpha val="0"/>
                </a:srgbClr>
              </a:gs>
              <a:gs pos="100000">
                <a:srgbClr val="19153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12476" y="48638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圆角矩形 23"/>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5" name="文本框 24"/>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three</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sp>
        <p:nvSpPr>
          <p:cNvPr id="26" name="文本框 25"/>
          <p:cNvSpPr txBox="1"/>
          <p:nvPr/>
        </p:nvSpPr>
        <p:spPr>
          <a:xfrm>
            <a:off x="797822" y="-2645"/>
            <a:ext cx="2598521" cy="646331"/>
          </a:xfrm>
          <a:prstGeom prst="rect">
            <a:avLst/>
          </a:prstGeom>
          <a:noFill/>
        </p:spPr>
        <p:txBody>
          <a:bodyPr wrap="square" rtlCol="0">
            <a:spAutoFit/>
          </a:bodyPr>
          <a:lstStyle/>
          <a:p>
            <a:pPr algn="ctr"/>
            <a:r>
              <a:rPr lang="en-US" altLang="zh-CN" sz="3600" dirty="0">
                <a:solidFill>
                  <a:schemeClr val="bg1"/>
                </a:solidFill>
                <a:latin typeface="微软雅黑 Light" panose="020B0502040204020203" pitchFamily="34" charset="-122"/>
                <a:ea typeface="微软雅黑 Light" panose="020B0502040204020203" pitchFamily="34" charset="-122"/>
              </a:rPr>
              <a:t>ADD TITLE</a:t>
            </a:r>
            <a:endParaRPr lang="zh-CN" altLang="en-US" sz="3600" dirty="0">
              <a:solidFill>
                <a:schemeClr val="bg1"/>
              </a:solidFill>
              <a:latin typeface="微软雅黑 Light" panose="020B0502040204020203" pitchFamily="34" charset="-122"/>
              <a:ea typeface="微软雅黑 Light" panose="020B0502040204020203" pitchFamily="34" charset="-122"/>
            </a:endParaRPr>
          </a:p>
        </p:txBody>
      </p:sp>
      <p:sp>
        <p:nvSpPr>
          <p:cNvPr id="27" name="矩形 26"/>
          <p:cNvSpPr/>
          <p:nvPr/>
        </p:nvSpPr>
        <p:spPr>
          <a:xfrm>
            <a:off x="912557" y="627644"/>
            <a:ext cx="5365750" cy="415498"/>
          </a:xfrm>
          <a:prstGeom prst="rect">
            <a:avLst/>
          </a:prstGeom>
        </p:spPr>
        <p:txBody>
          <a:bodyPr wrap="square">
            <a:spAutoFit/>
          </a:bodyPr>
          <a:lstStyle/>
          <a:p>
            <a:pPr lvl="0" algn="just"/>
            <a:r>
              <a:rPr lang="en-US" altLang="zh-HK" sz="1050" dirty="0">
                <a:solidFill>
                  <a:schemeClr val="bg1"/>
                </a:solidFill>
                <a:latin typeface="微软雅黑 Light" panose="020B0502040204020203" pitchFamily="34" charset="-122"/>
                <a:ea typeface="微软雅黑 Light" panose="020B0502040204020203" pitchFamily="34" charset="-122"/>
              </a:rPr>
              <a:t>It was the best of times, it was the worst of times; it was the age of wisdom, it was the age of foolishness.</a:t>
            </a:r>
            <a:r>
              <a:rPr lang="zh-HK" altLang="zh-HK" sz="105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 It was the epoch of belief, and it was the epoch of incredulity. </a:t>
            </a:r>
            <a:endParaRPr lang="zh-HK" altLang="zh-HK" sz="1050" dirty="0">
              <a:solidFill>
                <a:schemeClr val="bg1"/>
              </a:solidFill>
              <a:latin typeface="微软雅黑 Light" panose="020B0502040204020203" pitchFamily="34" charset="-122"/>
              <a:ea typeface="微软雅黑 Light" panose="020B0502040204020203" pitchFamily="34" charset="-122"/>
            </a:endParaRPr>
          </a:p>
        </p:txBody>
      </p:sp>
      <p:grpSp>
        <p:nvGrpSpPr>
          <p:cNvPr id="28" name="组合 27"/>
          <p:cNvGrpSpPr/>
          <p:nvPr/>
        </p:nvGrpSpPr>
        <p:grpSpPr>
          <a:xfrm>
            <a:off x="254882" y="-2645"/>
            <a:ext cx="542940" cy="563684"/>
            <a:chOff x="254882" y="-2645"/>
            <a:chExt cx="542940" cy="563684"/>
          </a:xfrm>
        </p:grpSpPr>
        <p:sp>
          <p:nvSpPr>
            <p:cNvPr id="29" name="矩形 28"/>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3</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9004" y="1338951"/>
            <a:ext cx="4459393" cy="2505236"/>
          </a:xfrm>
          <a:prstGeom prst="rect">
            <a:avLst/>
          </a:prstGeom>
          <a:noFill/>
          <a:ln w="57150">
            <a:solidFill>
              <a:schemeClr val="bg1"/>
            </a:solidFill>
            <a:miter lim="800000"/>
            <a:headEnd/>
            <a:tailEnd/>
          </a:ln>
          <a:effectLst>
            <a:outerShdw blurRad="508000" dist="914400" dir="5400000" algn="t" rotWithShape="0">
              <a:srgbClr val="171430">
                <a:alpha val="8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386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1180280" y="1273975"/>
            <a:ext cx="9831440" cy="5352750"/>
          </a:xfrm>
          <a:custGeom>
            <a:avLst/>
            <a:gdLst>
              <a:gd name="connsiteX0" fmla="*/ 6408679 w 6725852"/>
              <a:gd name="connsiteY0" fmla="*/ 3272405 h 3694083"/>
              <a:gd name="connsiteX1" fmla="*/ 6460633 w 6725852"/>
              <a:gd name="connsiteY1" fmla="*/ 3313968 h 3694083"/>
              <a:gd name="connsiteX2" fmla="*/ 6419069 w 6725852"/>
              <a:gd name="connsiteY2" fmla="*/ 3360727 h 3694083"/>
              <a:gd name="connsiteX3" fmla="*/ 6377506 w 6725852"/>
              <a:gd name="connsiteY3" fmla="*/ 3438659 h 3694083"/>
              <a:gd name="connsiteX4" fmla="*/ 6289183 w 6725852"/>
              <a:gd name="connsiteY4" fmla="*/ 3417877 h 3694083"/>
              <a:gd name="connsiteX5" fmla="*/ 6304769 w 6725852"/>
              <a:gd name="connsiteY5" fmla="*/ 3397096 h 3694083"/>
              <a:gd name="connsiteX6" fmla="*/ 6382701 w 6725852"/>
              <a:gd name="connsiteY6" fmla="*/ 3324359 h 3694083"/>
              <a:gd name="connsiteX7" fmla="*/ 5956674 w 6725852"/>
              <a:gd name="connsiteY7" fmla="*/ 3256818 h 3694083"/>
              <a:gd name="connsiteX8" fmla="*/ 5993042 w 6725852"/>
              <a:gd name="connsiteY8" fmla="*/ 3256818 h 3694083"/>
              <a:gd name="connsiteX9" fmla="*/ 5993042 w 6725852"/>
              <a:gd name="connsiteY9" fmla="*/ 3334750 h 3694083"/>
              <a:gd name="connsiteX10" fmla="*/ 5935892 w 6725852"/>
              <a:gd name="connsiteY10" fmla="*/ 3376314 h 3694083"/>
              <a:gd name="connsiteX11" fmla="*/ 5899524 w 6725852"/>
              <a:gd name="connsiteY11" fmla="*/ 3272405 h 3694083"/>
              <a:gd name="connsiteX12" fmla="*/ 5951479 w 6725852"/>
              <a:gd name="connsiteY12" fmla="*/ 3298382 h 3694083"/>
              <a:gd name="connsiteX13" fmla="*/ 6419069 w 6725852"/>
              <a:gd name="connsiteY13" fmla="*/ 3126932 h 3694083"/>
              <a:gd name="connsiteX14" fmla="*/ 6486610 w 6725852"/>
              <a:gd name="connsiteY14" fmla="*/ 3194473 h 3694083"/>
              <a:gd name="connsiteX15" fmla="*/ 6522979 w 6725852"/>
              <a:gd name="connsiteY15" fmla="*/ 3178886 h 3694083"/>
              <a:gd name="connsiteX16" fmla="*/ 6554151 w 6725852"/>
              <a:gd name="connsiteY16" fmla="*/ 3204864 h 3694083"/>
              <a:gd name="connsiteX17" fmla="*/ 6517783 w 6725852"/>
              <a:gd name="connsiteY17" fmla="*/ 3230841 h 3694083"/>
              <a:gd name="connsiteX18" fmla="*/ 6507392 w 6725852"/>
              <a:gd name="connsiteY18" fmla="*/ 3251623 h 3694083"/>
              <a:gd name="connsiteX19" fmla="*/ 6450242 w 6725852"/>
              <a:gd name="connsiteY19" fmla="*/ 3267209 h 3694083"/>
              <a:gd name="connsiteX20" fmla="*/ 6455438 w 6725852"/>
              <a:gd name="connsiteY20" fmla="*/ 3210059 h 3694083"/>
              <a:gd name="connsiteX21" fmla="*/ 4159047 w 6725852"/>
              <a:gd name="connsiteY21" fmla="*/ 2674927 h 3694083"/>
              <a:gd name="connsiteX22" fmla="*/ 4174633 w 6725852"/>
              <a:gd name="connsiteY22" fmla="*/ 2695709 h 3694083"/>
              <a:gd name="connsiteX23" fmla="*/ 4185024 w 6725852"/>
              <a:gd name="connsiteY23" fmla="*/ 2732077 h 3694083"/>
              <a:gd name="connsiteX24" fmla="*/ 4164242 w 6725852"/>
              <a:gd name="connsiteY24" fmla="*/ 2810009 h 3694083"/>
              <a:gd name="connsiteX25" fmla="*/ 4133069 w 6725852"/>
              <a:gd name="connsiteY25" fmla="*/ 2929505 h 3694083"/>
              <a:gd name="connsiteX26" fmla="*/ 4081115 w 6725852"/>
              <a:gd name="connsiteY26" fmla="*/ 2960677 h 3694083"/>
              <a:gd name="connsiteX27" fmla="*/ 4044747 w 6725852"/>
              <a:gd name="connsiteY27" fmla="*/ 2919114 h 3694083"/>
              <a:gd name="connsiteX28" fmla="*/ 4049942 w 6725852"/>
              <a:gd name="connsiteY28" fmla="*/ 2903527 h 3694083"/>
              <a:gd name="connsiteX29" fmla="*/ 4039551 w 6725852"/>
              <a:gd name="connsiteY29" fmla="*/ 2882746 h 3694083"/>
              <a:gd name="connsiteX30" fmla="*/ 4065529 w 6725852"/>
              <a:gd name="connsiteY30" fmla="*/ 2835986 h 3694083"/>
              <a:gd name="connsiteX31" fmla="*/ 4070724 w 6725852"/>
              <a:gd name="connsiteY31" fmla="*/ 2825596 h 3694083"/>
              <a:gd name="connsiteX32" fmla="*/ 4049942 w 6725852"/>
              <a:gd name="connsiteY32" fmla="*/ 2789227 h 3694083"/>
              <a:gd name="connsiteX33" fmla="*/ 4075919 w 6725852"/>
              <a:gd name="connsiteY33" fmla="*/ 2758055 h 3694083"/>
              <a:gd name="connsiteX34" fmla="*/ 4117483 w 6725852"/>
              <a:gd name="connsiteY34" fmla="*/ 2726882 h 3694083"/>
              <a:gd name="connsiteX35" fmla="*/ 4148656 w 6725852"/>
              <a:gd name="connsiteY35" fmla="*/ 2680123 h 3694083"/>
              <a:gd name="connsiteX36" fmla="*/ 5759247 w 6725852"/>
              <a:gd name="connsiteY36" fmla="*/ 2565823 h 3694083"/>
              <a:gd name="connsiteX37" fmla="*/ 5774833 w 6725852"/>
              <a:gd name="connsiteY37" fmla="*/ 2581409 h 3694083"/>
              <a:gd name="connsiteX38" fmla="*/ 5764442 w 6725852"/>
              <a:gd name="connsiteY38" fmla="*/ 2643755 h 3694083"/>
              <a:gd name="connsiteX39" fmla="*/ 5831983 w 6725852"/>
              <a:gd name="connsiteY39" fmla="*/ 2695709 h 3694083"/>
              <a:gd name="connsiteX40" fmla="*/ 5852765 w 6725852"/>
              <a:gd name="connsiteY40" fmla="*/ 2602191 h 3694083"/>
              <a:gd name="connsiteX41" fmla="*/ 5878742 w 6725852"/>
              <a:gd name="connsiteY41" fmla="*/ 2576214 h 3694083"/>
              <a:gd name="connsiteX42" fmla="*/ 5904719 w 6725852"/>
              <a:gd name="connsiteY42" fmla="*/ 2628168 h 3694083"/>
              <a:gd name="connsiteX43" fmla="*/ 5935892 w 6725852"/>
              <a:gd name="connsiteY43" fmla="*/ 2633364 h 3694083"/>
              <a:gd name="connsiteX44" fmla="*/ 5956674 w 6725852"/>
              <a:gd name="connsiteY44" fmla="*/ 2726882 h 3694083"/>
              <a:gd name="connsiteX45" fmla="*/ 6008629 w 6725852"/>
              <a:gd name="connsiteY45" fmla="*/ 2789227 h 3694083"/>
              <a:gd name="connsiteX46" fmla="*/ 6065779 w 6725852"/>
              <a:gd name="connsiteY46" fmla="*/ 2867159 h 3694083"/>
              <a:gd name="connsiteX47" fmla="*/ 6091756 w 6725852"/>
              <a:gd name="connsiteY47" fmla="*/ 2965873 h 3694083"/>
              <a:gd name="connsiteX48" fmla="*/ 6055388 w 6725852"/>
              <a:gd name="connsiteY48" fmla="*/ 3028218 h 3694083"/>
              <a:gd name="connsiteX49" fmla="*/ 6034606 w 6725852"/>
              <a:gd name="connsiteY49" fmla="*/ 3074977 h 3694083"/>
              <a:gd name="connsiteX50" fmla="*/ 6013824 w 6725852"/>
              <a:gd name="connsiteY50" fmla="*/ 3100955 h 3694083"/>
              <a:gd name="connsiteX51" fmla="*/ 5993042 w 6725852"/>
              <a:gd name="connsiteY51" fmla="*/ 3152909 h 3694083"/>
              <a:gd name="connsiteX52" fmla="*/ 5941088 w 6725852"/>
              <a:gd name="connsiteY52" fmla="*/ 3184082 h 3694083"/>
              <a:gd name="connsiteX53" fmla="*/ 5920306 w 6725852"/>
              <a:gd name="connsiteY53" fmla="*/ 3178886 h 3694083"/>
              <a:gd name="connsiteX54" fmla="*/ 5925501 w 6725852"/>
              <a:gd name="connsiteY54" fmla="*/ 3158105 h 3694083"/>
              <a:gd name="connsiteX55" fmla="*/ 5878742 w 6725852"/>
              <a:gd name="connsiteY55" fmla="*/ 3189277 h 3694083"/>
              <a:gd name="connsiteX56" fmla="*/ 5863156 w 6725852"/>
              <a:gd name="connsiteY56" fmla="*/ 3178886 h 3694083"/>
              <a:gd name="connsiteX57" fmla="*/ 5821592 w 6725852"/>
              <a:gd name="connsiteY57" fmla="*/ 3147714 h 3694083"/>
              <a:gd name="connsiteX58" fmla="*/ 5816397 w 6725852"/>
              <a:gd name="connsiteY58" fmla="*/ 3137323 h 3694083"/>
              <a:gd name="connsiteX59" fmla="*/ 5826788 w 6725852"/>
              <a:gd name="connsiteY59" fmla="*/ 3126932 h 3694083"/>
              <a:gd name="connsiteX60" fmla="*/ 5811201 w 6725852"/>
              <a:gd name="connsiteY60" fmla="*/ 3121736 h 3694083"/>
              <a:gd name="connsiteX61" fmla="*/ 5795615 w 6725852"/>
              <a:gd name="connsiteY61" fmla="*/ 3106150 h 3694083"/>
              <a:gd name="connsiteX62" fmla="*/ 5754051 w 6725852"/>
              <a:gd name="connsiteY62" fmla="*/ 3106150 h 3694083"/>
              <a:gd name="connsiteX63" fmla="*/ 5728074 w 6725852"/>
              <a:gd name="connsiteY63" fmla="*/ 3090564 h 3694083"/>
              <a:gd name="connsiteX64" fmla="*/ 5717683 w 6725852"/>
              <a:gd name="connsiteY64" fmla="*/ 3085368 h 3694083"/>
              <a:gd name="connsiteX65" fmla="*/ 5733269 w 6725852"/>
              <a:gd name="connsiteY65" fmla="*/ 3069782 h 3694083"/>
              <a:gd name="connsiteX66" fmla="*/ 5722879 w 6725852"/>
              <a:gd name="connsiteY66" fmla="*/ 3049000 h 3694083"/>
              <a:gd name="connsiteX67" fmla="*/ 5696901 w 6725852"/>
              <a:gd name="connsiteY67" fmla="*/ 3033414 h 3694083"/>
              <a:gd name="connsiteX68" fmla="*/ 5677734 w 6725852"/>
              <a:gd name="connsiteY68" fmla="*/ 3030676 h 3694083"/>
              <a:gd name="connsiteX69" fmla="*/ 5686510 w 6725852"/>
              <a:gd name="connsiteY69" fmla="*/ 3028218 h 3694083"/>
              <a:gd name="connsiteX70" fmla="*/ 5660533 w 6725852"/>
              <a:gd name="connsiteY70" fmla="*/ 3028218 h 3694083"/>
              <a:gd name="connsiteX71" fmla="*/ 5644947 w 6725852"/>
              <a:gd name="connsiteY71" fmla="*/ 3028218 h 3694083"/>
              <a:gd name="connsiteX72" fmla="*/ 5660533 w 6725852"/>
              <a:gd name="connsiteY72" fmla="*/ 3023022 h 3694083"/>
              <a:gd name="connsiteX73" fmla="*/ 5624165 w 6725852"/>
              <a:gd name="connsiteY73" fmla="*/ 3028218 h 3694083"/>
              <a:gd name="connsiteX74" fmla="*/ 5644947 w 6725852"/>
              <a:gd name="connsiteY74" fmla="*/ 3028218 h 3694083"/>
              <a:gd name="connsiteX75" fmla="*/ 5629360 w 6725852"/>
              <a:gd name="connsiteY75" fmla="*/ 3033414 h 3694083"/>
              <a:gd name="connsiteX76" fmla="*/ 5660533 w 6725852"/>
              <a:gd name="connsiteY76" fmla="*/ 3028218 h 3694083"/>
              <a:gd name="connsiteX77" fmla="*/ 5677734 w 6725852"/>
              <a:gd name="connsiteY77" fmla="*/ 3030676 h 3694083"/>
              <a:gd name="connsiteX78" fmla="*/ 5426738 w 6725852"/>
              <a:gd name="connsiteY78" fmla="*/ 3100955 h 3694083"/>
              <a:gd name="connsiteX79" fmla="*/ 5364392 w 6725852"/>
              <a:gd name="connsiteY79" fmla="*/ 3074977 h 3694083"/>
              <a:gd name="connsiteX80" fmla="*/ 5359197 w 6725852"/>
              <a:gd name="connsiteY80" fmla="*/ 3059391 h 3694083"/>
              <a:gd name="connsiteX81" fmla="*/ 5374783 w 6725852"/>
              <a:gd name="connsiteY81" fmla="*/ 3038609 h 3694083"/>
              <a:gd name="connsiteX82" fmla="*/ 5379979 w 6725852"/>
              <a:gd name="connsiteY82" fmla="*/ 3017827 h 3694083"/>
              <a:gd name="connsiteX83" fmla="*/ 5343610 w 6725852"/>
              <a:gd name="connsiteY83" fmla="*/ 2991850 h 3694083"/>
              <a:gd name="connsiteX84" fmla="*/ 5364392 w 6725852"/>
              <a:gd name="connsiteY84" fmla="*/ 2971068 h 3694083"/>
              <a:gd name="connsiteX85" fmla="*/ 5312438 w 6725852"/>
              <a:gd name="connsiteY85" fmla="*/ 2877550 h 3694083"/>
              <a:gd name="connsiteX86" fmla="*/ 5333219 w 6725852"/>
              <a:gd name="connsiteY86" fmla="*/ 2872355 h 3694083"/>
              <a:gd name="connsiteX87" fmla="*/ 5348806 w 6725852"/>
              <a:gd name="connsiteY87" fmla="*/ 2893136 h 3694083"/>
              <a:gd name="connsiteX88" fmla="*/ 5322829 w 6725852"/>
              <a:gd name="connsiteY88" fmla="*/ 2841182 h 3694083"/>
              <a:gd name="connsiteX89" fmla="*/ 5348806 w 6725852"/>
              <a:gd name="connsiteY89" fmla="*/ 2778836 h 3694083"/>
              <a:gd name="connsiteX90" fmla="*/ 5463106 w 6725852"/>
              <a:gd name="connsiteY90" fmla="*/ 2747664 h 3694083"/>
              <a:gd name="connsiteX91" fmla="*/ 5489083 w 6725852"/>
              <a:gd name="connsiteY91" fmla="*/ 2706100 h 3694083"/>
              <a:gd name="connsiteX92" fmla="*/ 5504669 w 6725852"/>
              <a:gd name="connsiteY92" fmla="*/ 2674927 h 3694083"/>
              <a:gd name="connsiteX93" fmla="*/ 5525451 w 6725852"/>
              <a:gd name="connsiteY93" fmla="*/ 2680123 h 3694083"/>
              <a:gd name="connsiteX94" fmla="*/ 5577406 w 6725852"/>
              <a:gd name="connsiteY94" fmla="*/ 2628168 h 3694083"/>
              <a:gd name="connsiteX95" fmla="*/ 5639751 w 6725852"/>
              <a:gd name="connsiteY95" fmla="*/ 2654146 h 3694083"/>
              <a:gd name="connsiteX96" fmla="*/ 5629360 w 6725852"/>
              <a:gd name="connsiteY96" fmla="*/ 2638559 h 3694083"/>
              <a:gd name="connsiteX97" fmla="*/ 5644947 w 6725852"/>
              <a:gd name="connsiteY97" fmla="*/ 2607386 h 3694083"/>
              <a:gd name="connsiteX98" fmla="*/ 5676119 w 6725852"/>
              <a:gd name="connsiteY98" fmla="*/ 2596996 h 3694083"/>
              <a:gd name="connsiteX99" fmla="*/ 5629360 w 6725852"/>
              <a:gd name="connsiteY99" fmla="*/ 2586605 h 3694083"/>
              <a:gd name="connsiteX100" fmla="*/ 5691706 w 6725852"/>
              <a:gd name="connsiteY100" fmla="*/ 2571018 h 3694083"/>
              <a:gd name="connsiteX101" fmla="*/ 5722879 w 6725852"/>
              <a:gd name="connsiteY101" fmla="*/ 2591800 h 3694083"/>
              <a:gd name="connsiteX102" fmla="*/ 5265929 w 6725852"/>
              <a:gd name="connsiteY102" fmla="*/ 2488564 h 3694083"/>
              <a:gd name="connsiteX103" fmla="*/ 5401011 w 6725852"/>
              <a:gd name="connsiteY103" fmla="*/ 2524932 h 3694083"/>
              <a:gd name="connsiteX104" fmla="*/ 5458161 w 6725852"/>
              <a:gd name="connsiteY104" fmla="*/ 2545714 h 3694083"/>
              <a:gd name="connsiteX105" fmla="*/ 5489334 w 6725852"/>
              <a:gd name="connsiteY105" fmla="*/ 2597669 h 3694083"/>
              <a:gd name="connsiteX106" fmla="*/ 5406206 w 6725852"/>
              <a:gd name="connsiteY106" fmla="*/ 2566496 h 3694083"/>
              <a:gd name="connsiteX107" fmla="*/ 5271124 w 6725852"/>
              <a:gd name="connsiteY107" fmla="*/ 2550909 h 3694083"/>
              <a:gd name="connsiteX108" fmla="*/ 5193193 w 6725852"/>
              <a:gd name="connsiteY108" fmla="*/ 2530128 h 3694083"/>
              <a:gd name="connsiteX109" fmla="*/ 5208779 w 6725852"/>
              <a:gd name="connsiteY109" fmla="*/ 2498955 h 3694083"/>
              <a:gd name="connsiteX110" fmla="*/ 5728074 w 6725852"/>
              <a:gd name="connsiteY110" fmla="*/ 2378786 h 3694083"/>
              <a:gd name="connsiteX111" fmla="*/ 5754051 w 6725852"/>
              <a:gd name="connsiteY111" fmla="*/ 2430741 h 3694083"/>
              <a:gd name="connsiteX112" fmla="*/ 5790419 w 6725852"/>
              <a:gd name="connsiteY112" fmla="*/ 2394373 h 3694083"/>
              <a:gd name="connsiteX113" fmla="*/ 5951479 w 6725852"/>
              <a:gd name="connsiteY113" fmla="*/ 2446327 h 3694083"/>
              <a:gd name="connsiteX114" fmla="*/ 5967065 w 6725852"/>
              <a:gd name="connsiteY114" fmla="*/ 2493086 h 3694083"/>
              <a:gd name="connsiteX115" fmla="*/ 6008629 w 6725852"/>
              <a:gd name="connsiteY115" fmla="*/ 2472305 h 3694083"/>
              <a:gd name="connsiteX116" fmla="*/ 6019019 w 6725852"/>
              <a:gd name="connsiteY116" fmla="*/ 2472305 h 3694083"/>
              <a:gd name="connsiteX117" fmla="*/ 6050192 w 6725852"/>
              <a:gd name="connsiteY117" fmla="*/ 2451523 h 3694083"/>
              <a:gd name="connsiteX118" fmla="*/ 6008629 w 6725852"/>
              <a:gd name="connsiteY118" fmla="*/ 2415155 h 3694083"/>
              <a:gd name="connsiteX119" fmla="*/ 6076169 w 6725852"/>
              <a:gd name="connsiteY119" fmla="*/ 2446327 h 3694083"/>
              <a:gd name="connsiteX120" fmla="*/ 6076169 w 6725852"/>
              <a:gd name="connsiteY120" fmla="*/ 2487891 h 3694083"/>
              <a:gd name="connsiteX121" fmla="*/ 6008629 w 6725852"/>
              <a:gd name="connsiteY121" fmla="*/ 2503477 h 3694083"/>
              <a:gd name="connsiteX122" fmla="*/ 6029410 w 6725852"/>
              <a:gd name="connsiteY122" fmla="*/ 2586605 h 3694083"/>
              <a:gd name="connsiteX123" fmla="*/ 6076169 w 6725852"/>
              <a:gd name="connsiteY123" fmla="*/ 2586605 h 3694083"/>
              <a:gd name="connsiteX124" fmla="*/ 6039801 w 6725852"/>
              <a:gd name="connsiteY124" fmla="*/ 2591800 h 3694083"/>
              <a:gd name="connsiteX125" fmla="*/ 5998238 w 6725852"/>
              <a:gd name="connsiteY125" fmla="*/ 2591800 h 3694083"/>
              <a:gd name="connsiteX126" fmla="*/ 5972260 w 6725852"/>
              <a:gd name="connsiteY126" fmla="*/ 2576214 h 3694083"/>
              <a:gd name="connsiteX127" fmla="*/ 5972260 w 6725852"/>
              <a:gd name="connsiteY127" fmla="*/ 2555432 h 3694083"/>
              <a:gd name="connsiteX128" fmla="*/ 5883938 w 6725852"/>
              <a:gd name="connsiteY128" fmla="*/ 2560627 h 3694083"/>
              <a:gd name="connsiteX129" fmla="*/ 5811201 w 6725852"/>
              <a:gd name="connsiteY129" fmla="*/ 2534650 h 3694083"/>
              <a:gd name="connsiteX130" fmla="*/ 5795615 w 6725852"/>
              <a:gd name="connsiteY130" fmla="*/ 2493086 h 3694083"/>
              <a:gd name="connsiteX131" fmla="*/ 5785224 w 6725852"/>
              <a:gd name="connsiteY131" fmla="*/ 2472305 h 3694083"/>
              <a:gd name="connsiteX132" fmla="*/ 5712488 w 6725852"/>
              <a:gd name="connsiteY132" fmla="*/ 2456718 h 3694083"/>
              <a:gd name="connsiteX133" fmla="*/ 5681315 w 6725852"/>
              <a:gd name="connsiteY133" fmla="*/ 2394373 h 3694083"/>
              <a:gd name="connsiteX134" fmla="*/ 5411151 w 6725852"/>
              <a:gd name="connsiteY134" fmla="*/ 2243705 h 3694083"/>
              <a:gd name="connsiteX135" fmla="*/ 5447519 w 6725852"/>
              <a:gd name="connsiteY135" fmla="*/ 2285268 h 3694083"/>
              <a:gd name="connsiteX136" fmla="*/ 5416347 w 6725852"/>
              <a:gd name="connsiteY136" fmla="*/ 2326832 h 3694083"/>
              <a:gd name="connsiteX137" fmla="*/ 5447519 w 6725852"/>
              <a:gd name="connsiteY137" fmla="*/ 2368396 h 3694083"/>
              <a:gd name="connsiteX138" fmla="*/ 5426738 w 6725852"/>
              <a:gd name="connsiteY138" fmla="*/ 2394373 h 3694083"/>
              <a:gd name="connsiteX139" fmla="*/ 5405956 w 6725852"/>
              <a:gd name="connsiteY139" fmla="*/ 2425546 h 3694083"/>
              <a:gd name="connsiteX140" fmla="*/ 5374783 w 6725852"/>
              <a:gd name="connsiteY140" fmla="*/ 2467109 h 3694083"/>
              <a:gd name="connsiteX141" fmla="*/ 5307242 w 6725852"/>
              <a:gd name="connsiteY141" fmla="*/ 2461914 h 3694083"/>
              <a:gd name="connsiteX142" fmla="*/ 5286460 w 6725852"/>
              <a:gd name="connsiteY142" fmla="*/ 2435936 h 3694083"/>
              <a:gd name="connsiteX143" fmla="*/ 5265679 w 6725852"/>
              <a:gd name="connsiteY143" fmla="*/ 2404764 h 3694083"/>
              <a:gd name="connsiteX144" fmla="*/ 5250092 w 6725852"/>
              <a:gd name="connsiteY144" fmla="*/ 2352809 h 3694083"/>
              <a:gd name="connsiteX145" fmla="*/ 5281265 w 6725852"/>
              <a:gd name="connsiteY145" fmla="*/ 2342418 h 3694083"/>
              <a:gd name="connsiteX146" fmla="*/ 5312438 w 6725852"/>
              <a:gd name="connsiteY146" fmla="*/ 2332027 h 3694083"/>
              <a:gd name="connsiteX147" fmla="*/ 1996142 w 6725852"/>
              <a:gd name="connsiteY147" fmla="*/ 2056091 h 3694083"/>
              <a:gd name="connsiteX148" fmla="*/ 2020048 w 6725852"/>
              <a:gd name="connsiteY148" fmla="*/ 2103903 h 3694083"/>
              <a:gd name="connsiteX149" fmla="*/ 1930400 w 6725852"/>
              <a:gd name="connsiteY149" fmla="*/ 2091950 h 3694083"/>
              <a:gd name="connsiteX150" fmla="*/ 1751106 w 6725852"/>
              <a:gd name="connsiteY150" fmla="*/ 2008279 h 3694083"/>
              <a:gd name="connsiteX151" fmla="*/ 1858683 w 6725852"/>
              <a:gd name="connsiteY151" fmla="*/ 2014256 h 3694083"/>
              <a:gd name="connsiteX152" fmla="*/ 1918448 w 6725852"/>
              <a:gd name="connsiteY152" fmla="*/ 2044138 h 3694083"/>
              <a:gd name="connsiteX153" fmla="*/ 1912471 w 6725852"/>
              <a:gd name="connsiteY153" fmla="*/ 2062067 h 3694083"/>
              <a:gd name="connsiteX154" fmla="*/ 1858683 w 6725852"/>
              <a:gd name="connsiteY154" fmla="*/ 2062067 h 3694083"/>
              <a:gd name="connsiteX155" fmla="*/ 1822824 w 6725852"/>
              <a:gd name="connsiteY155" fmla="*/ 2032185 h 3694083"/>
              <a:gd name="connsiteX156" fmla="*/ 3890852 w 6725852"/>
              <a:gd name="connsiteY156" fmla="*/ 1918216 h 3694083"/>
              <a:gd name="connsiteX157" fmla="*/ 3919664 w 6725852"/>
              <a:gd name="connsiteY157" fmla="*/ 1988187 h 3694083"/>
              <a:gd name="connsiteX158" fmla="*/ 3956424 w 6725852"/>
              <a:gd name="connsiteY158" fmla="*/ 2034137 h 3694083"/>
              <a:gd name="connsiteX159" fmla="*/ 3947234 w 6725852"/>
              <a:gd name="connsiteY159" fmla="*/ 2066302 h 3694083"/>
              <a:gd name="connsiteX160" fmla="*/ 3979399 w 6725852"/>
              <a:gd name="connsiteY160" fmla="*/ 2098467 h 3694083"/>
              <a:gd name="connsiteX161" fmla="*/ 3979399 w 6725852"/>
              <a:gd name="connsiteY161" fmla="*/ 2126037 h 3694083"/>
              <a:gd name="connsiteX162" fmla="*/ 4029944 w 6725852"/>
              <a:gd name="connsiteY162" fmla="*/ 2167392 h 3694083"/>
              <a:gd name="connsiteX163" fmla="*/ 4039802 w 6725852"/>
              <a:gd name="connsiteY163" fmla="*/ 2182179 h 3694083"/>
              <a:gd name="connsiteX164" fmla="*/ 4039802 w 6725852"/>
              <a:gd name="connsiteY164" fmla="*/ 2150859 h 3694083"/>
              <a:gd name="connsiteX165" fmla="*/ 4039802 w 6725852"/>
              <a:gd name="connsiteY165" fmla="*/ 2130078 h 3694083"/>
              <a:gd name="connsiteX166" fmla="*/ 3915111 w 6725852"/>
              <a:gd name="connsiteY166" fmla="*/ 1922259 h 3694083"/>
              <a:gd name="connsiteX167" fmla="*/ 3515061 w 6725852"/>
              <a:gd name="connsiteY167" fmla="*/ 1475450 h 3694083"/>
              <a:gd name="connsiteX168" fmla="*/ 3525452 w 6725852"/>
              <a:gd name="connsiteY168" fmla="*/ 1548187 h 3694083"/>
              <a:gd name="connsiteX169" fmla="*/ 3567015 w 6725852"/>
              <a:gd name="connsiteY169" fmla="*/ 1584555 h 3694083"/>
              <a:gd name="connsiteX170" fmla="*/ 3592993 w 6725852"/>
              <a:gd name="connsiteY170" fmla="*/ 1605337 h 3694083"/>
              <a:gd name="connsiteX171" fmla="*/ 3582602 w 6725852"/>
              <a:gd name="connsiteY171" fmla="*/ 1652096 h 3694083"/>
              <a:gd name="connsiteX172" fmla="*/ 3535843 w 6725852"/>
              <a:gd name="connsiteY172" fmla="*/ 1693659 h 3694083"/>
              <a:gd name="connsiteX173" fmla="*/ 3499474 w 6725852"/>
              <a:gd name="connsiteY173" fmla="*/ 1683269 h 3694083"/>
              <a:gd name="connsiteX174" fmla="*/ 3499474 w 6725852"/>
              <a:gd name="connsiteY174" fmla="*/ 1667682 h 3694083"/>
              <a:gd name="connsiteX175" fmla="*/ 3546234 w 6725852"/>
              <a:gd name="connsiteY175" fmla="*/ 1652096 h 3694083"/>
              <a:gd name="connsiteX176" fmla="*/ 3546234 w 6725852"/>
              <a:gd name="connsiteY176" fmla="*/ 1631314 h 3694083"/>
              <a:gd name="connsiteX177" fmla="*/ 3525452 w 6725852"/>
              <a:gd name="connsiteY177" fmla="*/ 1605337 h 3694083"/>
              <a:gd name="connsiteX178" fmla="*/ 3483888 w 6725852"/>
              <a:gd name="connsiteY178" fmla="*/ 1589750 h 3694083"/>
              <a:gd name="connsiteX179" fmla="*/ 3463106 w 6725852"/>
              <a:gd name="connsiteY179" fmla="*/ 1563773 h 3694083"/>
              <a:gd name="connsiteX180" fmla="*/ 3442324 w 6725852"/>
              <a:gd name="connsiteY180" fmla="*/ 1527405 h 3694083"/>
              <a:gd name="connsiteX181" fmla="*/ 3421543 w 6725852"/>
              <a:gd name="connsiteY181" fmla="*/ 1511819 h 3694083"/>
              <a:gd name="connsiteX182" fmla="*/ 3385174 w 6725852"/>
              <a:gd name="connsiteY182" fmla="*/ 1537796 h 3694083"/>
              <a:gd name="connsiteX183" fmla="*/ 3328024 w 6725852"/>
              <a:gd name="connsiteY183" fmla="*/ 1522209 h 3694083"/>
              <a:gd name="connsiteX184" fmla="*/ 3317634 w 6725852"/>
              <a:gd name="connsiteY184" fmla="*/ 1563773 h 3694083"/>
              <a:gd name="connsiteX185" fmla="*/ 3296852 w 6725852"/>
              <a:gd name="connsiteY185" fmla="*/ 1594946 h 3694083"/>
              <a:gd name="connsiteX186" fmla="*/ 3276070 w 6725852"/>
              <a:gd name="connsiteY186" fmla="*/ 1631314 h 3694083"/>
              <a:gd name="connsiteX187" fmla="*/ 3244897 w 6725852"/>
              <a:gd name="connsiteY187" fmla="*/ 1678073 h 3694083"/>
              <a:gd name="connsiteX188" fmla="*/ 3177356 w 6725852"/>
              <a:gd name="connsiteY188" fmla="*/ 1688464 h 3694083"/>
              <a:gd name="connsiteX189" fmla="*/ 3177356 w 6725852"/>
              <a:gd name="connsiteY189" fmla="*/ 1723055 h 3694083"/>
              <a:gd name="connsiteX190" fmla="*/ 3198253 w 6725852"/>
              <a:gd name="connsiteY190" fmla="*/ 1717084 h 3694083"/>
              <a:gd name="connsiteX191" fmla="*/ 3230418 w 6725852"/>
              <a:gd name="connsiteY191" fmla="*/ 1726274 h 3694083"/>
              <a:gd name="connsiteX192" fmla="*/ 3280963 w 6725852"/>
              <a:gd name="connsiteY192" fmla="*/ 1707894 h 3694083"/>
              <a:gd name="connsiteX193" fmla="*/ 3317722 w 6725852"/>
              <a:gd name="connsiteY193" fmla="*/ 1698704 h 3694083"/>
              <a:gd name="connsiteX194" fmla="*/ 3368267 w 6725852"/>
              <a:gd name="connsiteY194" fmla="*/ 1689514 h 3694083"/>
              <a:gd name="connsiteX195" fmla="*/ 3405027 w 6725852"/>
              <a:gd name="connsiteY195" fmla="*/ 1689514 h 3694083"/>
              <a:gd name="connsiteX196" fmla="*/ 3441787 w 6725852"/>
              <a:gd name="connsiteY196" fmla="*/ 1675729 h 3694083"/>
              <a:gd name="connsiteX197" fmla="*/ 3460167 w 6725852"/>
              <a:gd name="connsiteY197" fmla="*/ 1694109 h 3694083"/>
              <a:gd name="connsiteX198" fmla="*/ 3473952 w 6725852"/>
              <a:gd name="connsiteY198" fmla="*/ 1703299 h 3694083"/>
              <a:gd name="connsiteX199" fmla="*/ 3487737 w 6725852"/>
              <a:gd name="connsiteY199" fmla="*/ 1735464 h 3694083"/>
              <a:gd name="connsiteX200" fmla="*/ 3473952 w 6725852"/>
              <a:gd name="connsiteY200" fmla="*/ 1767629 h 3694083"/>
              <a:gd name="connsiteX201" fmla="*/ 3510711 w 6725852"/>
              <a:gd name="connsiteY201" fmla="*/ 1790604 h 3694083"/>
              <a:gd name="connsiteX202" fmla="*/ 3542876 w 6725852"/>
              <a:gd name="connsiteY202" fmla="*/ 1786009 h 3694083"/>
              <a:gd name="connsiteX203" fmla="*/ 3556661 w 6725852"/>
              <a:gd name="connsiteY203" fmla="*/ 1808983 h 3694083"/>
              <a:gd name="connsiteX204" fmla="*/ 3593421 w 6725852"/>
              <a:gd name="connsiteY204" fmla="*/ 1813578 h 3694083"/>
              <a:gd name="connsiteX205" fmla="*/ 3607206 w 6725852"/>
              <a:gd name="connsiteY205" fmla="*/ 1822768 h 3694083"/>
              <a:gd name="connsiteX206" fmla="*/ 3625586 w 6725852"/>
              <a:gd name="connsiteY206" fmla="*/ 1827363 h 3694083"/>
              <a:gd name="connsiteX207" fmla="*/ 3634776 w 6725852"/>
              <a:gd name="connsiteY207" fmla="*/ 1776819 h 3694083"/>
              <a:gd name="connsiteX208" fmla="*/ 3689915 w 6725852"/>
              <a:gd name="connsiteY208" fmla="*/ 1776819 h 3694083"/>
              <a:gd name="connsiteX209" fmla="*/ 3722080 w 6725852"/>
              <a:gd name="connsiteY209" fmla="*/ 1799794 h 3694083"/>
              <a:gd name="connsiteX210" fmla="*/ 3758840 w 6725852"/>
              <a:gd name="connsiteY210" fmla="*/ 1799794 h 3694083"/>
              <a:gd name="connsiteX211" fmla="*/ 3795600 w 6725852"/>
              <a:gd name="connsiteY211" fmla="*/ 1831958 h 3694083"/>
              <a:gd name="connsiteX212" fmla="*/ 3813980 w 6725852"/>
              <a:gd name="connsiteY212" fmla="*/ 1818173 h 3694083"/>
              <a:gd name="connsiteX213" fmla="*/ 3823170 w 6725852"/>
              <a:gd name="connsiteY213" fmla="*/ 1804388 h 3694083"/>
              <a:gd name="connsiteX214" fmla="*/ 3831426 w 6725852"/>
              <a:gd name="connsiteY214" fmla="*/ 1808517 h 3694083"/>
              <a:gd name="connsiteX215" fmla="*/ 3831984 w 6725852"/>
              <a:gd name="connsiteY215" fmla="*/ 1807959 h 3694083"/>
              <a:gd name="connsiteX216" fmla="*/ 3863156 w 6725852"/>
              <a:gd name="connsiteY216" fmla="*/ 1813155 h 3694083"/>
              <a:gd name="connsiteX217" fmla="*/ 3904720 w 6725852"/>
              <a:gd name="connsiteY217" fmla="*/ 1735223 h 3694083"/>
              <a:gd name="connsiteX218" fmla="*/ 3909915 w 6725852"/>
              <a:gd name="connsiteY218" fmla="*/ 1709246 h 3694083"/>
              <a:gd name="connsiteX219" fmla="*/ 3873547 w 6725852"/>
              <a:gd name="connsiteY219" fmla="*/ 1698855 h 3694083"/>
              <a:gd name="connsiteX220" fmla="*/ 3847570 w 6725852"/>
              <a:gd name="connsiteY220" fmla="*/ 1724832 h 3694083"/>
              <a:gd name="connsiteX221" fmla="*/ 3837179 w 6725852"/>
              <a:gd name="connsiteY221" fmla="*/ 1698855 h 3694083"/>
              <a:gd name="connsiteX222" fmla="*/ 3790420 w 6725852"/>
              <a:gd name="connsiteY222" fmla="*/ 1714441 h 3694083"/>
              <a:gd name="connsiteX223" fmla="*/ 3738465 w 6725852"/>
              <a:gd name="connsiteY223" fmla="*/ 1740419 h 3694083"/>
              <a:gd name="connsiteX224" fmla="*/ 3686511 w 6725852"/>
              <a:gd name="connsiteY224" fmla="*/ 1724832 h 3694083"/>
              <a:gd name="connsiteX225" fmla="*/ 3743661 w 6725852"/>
              <a:gd name="connsiteY225" fmla="*/ 1704050 h 3694083"/>
              <a:gd name="connsiteX226" fmla="*/ 3748856 w 6725852"/>
              <a:gd name="connsiteY226" fmla="*/ 1620923 h 3694083"/>
              <a:gd name="connsiteX227" fmla="*/ 3728074 w 6725852"/>
              <a:gd name="connsiteY227" fmla="*/ 1594946 h 3694083"/>
              <a:gd name="connsiteX228" fmla="*/ 3686511 w 6725852"/>
              <a:gd name="connsiteY228" fmla="*/ 1615728 h 3694083"/>
              <a:gd name="connsiteX229" fmla="*/ 3728074 w 6725852"/>
              <a:gd name="connsiteY229" fmla="*/ 1636509 h 3694083"/>
              <a:gd name="connsiteX230" fmla="*/ 3702097 w 6725852"/>
              <a:gd name="connsiteY230" fmla="*/ 1667682 h 3694083"/>
              <a:gd name="connsiteX231" fmla="*/ 3696902 w 6725852"/>
              <a:gd name="connsiteY231" fmla="*/ 1709246 h 3694083"/>
              <a:gd name="connsiteX232" fmla="*/ 3655338 w 6725852"/>
              <a:gd name="connsiteY232" fmla="*/ 1678073 h 3694083"/>
              <a:gd name="connsiteX233" fmla="*/ 3613774 w 6725852"/>
              <a:gd name="connsiteY233" fmla="*/ 1646900 h 3694083"/>
              <a:gd name="connsiteX234" fmla="*/ 3613774 w 6725852"/>
              <a:gd name="connsiteY234" fmla="*/ 1615728 h 3694083"/>
              <a:gd name="connsiteX235" fmla="*/ 3608579 w 6725852"/>
              <a:gd name="connsiteY235" fmla="*/ 1594946 h 3694083"/>
              <a:gd name="connsiteX236" fmla="*/ 3836929 w 6725852"/>
              <a:gd name="connsiteY236" fmla="*/ 1438408 h 3694083"/>
              <a:gd name="connsiteX237" fmla="*/ 3774583 w 6725852"/>
              <a:gd name="connsiteY237" fmla="*/ 1552708 h 3694083"/>
              <a:gd name="connsiteX238" fmla="*/ 3821342 w 6725852"/>
              <a:gd name="connsiteY238" fmla="*/ 1578685 h 3694083"/>
              <a:gd name="connsiteX239" fmla="*/ 3852515 w 6725852"/>
              <a:gd name="connsiteY239" fmla="*/ 1552708 h 3694083"/>
              <a:gd name="connsiteX240" fmla="*/ 3914860 w 6725852"/>
              <a:gd name="connsiteY240" fmla="*/ 1557904 h 3694083"/>
              <a:gd name="connsiteX241" fmla="*/ 3951229 w 6725852"/>
              <a:gd name="connsiteY241" fmla="*/ 1578685 h 3694083"/>
              <a:gd name="connsiteX242" fmla="*/ 4013574 w 6725852"/>
              <a:gd name="connsiteY242" fmla="*/ 1583881 h 3694083"/>
              <a:gd name="connsiteX243" fmla="*/ 4013574 w 6725852"/>
              <a:gd name="connsiteY243" fmla="*/ 1552708 h 3694083"/>
              <a:gd name="connsiteX244" fmla="*/ 3935642 w 6725852"/>
              <a:gd name="connsiteY244" fmla="*/ 1490363 h 3694083"/>
              <a:gd name="connsiteX245" fmla="*/ 3868101 w 6725852"/>
              <a:gd name="connsiteY245" fmla="*/ 1490363 h 3694083"/>
              <a:gd name="connsiteX246" fmla="*/ 3203083 w 6725852"/>
              <a:gd name="connsiteY246" fmla="*/ 1048750 h 3694083"/>
              <a:gd name="connsiteX247" fmla="*/ 3208279 w 6725852"/>
              <a:gd name="connsiteY247" fmla="*/ 1079923 h 3694083"/>
              <a:gd name="connsiteX248" fmla="*/ 3249842 w 6725852"/>
              <a:gd name="connsiteY248" fmla="*/ 1095509 h 3694083"/>
              <a:gd name="connsiteX249" fmla="*/ 3208279 w 6725852"/>
              <a:gd name="connsiteY249" fmla="*/ 1137073 h 3694083"/>
              <a:gd name="connsiteX250" fmla="*/ 3260233 w 6725852"/>
              <a:gd name="connsiteY250" fmla="*/ 1178636 h 3694083"/>
              <a:gd name="connsiteX251" fmla="*/ 3265429 w 6725852"/>
              <a:gd name="connsiteY251" fmla="*/ 1251373 h 3694083"/>
              <a:gd name="connsiteX252" fmla="*/ 3286210 w 6725852"/>
              <a:gd name="connsiteY252" fmla="*/ 1256568 h 3694083"/>
              <a:gd name="connsiteX253" fmla="*/ 3317383 w 6725852"/>
              <a:gd name="connsiteY253" fmla="*/ 1277350 h 3694083"/>
              <a:gd name="connsiteX254" fmla="*/ 3291406 w 6725852"/>
              <a:gd name="connsiteY254" fmla="*/ 1329305 h 3694083"/>
              <a:gd name="connsiteX255" fmla="*/ 3234256 w 6725852"/>
              <a:gd name="connsiteY255" fmla="*/ 1318914 h 3694083"/>
              <a:gd name="connsiteX256" fmla="*/ 3171910 w 6725852"/>
              <a:gd name="connsiteY256" fmla="*/ 1370868 h 3694083"/>
              <a:gd name="connsiteX257" fmla="*/ 3197888 w 6725852"/>
              <a:gd name="connsiteY257" fmla="*/ 1308523 h 3694083"/>
              <a:gd name="connsiteX258" fmla="*/ 3166715 w 6725852"/>
              <a:gd name="connsiteY258" fmla="*/ 1298132 h 3694083"/>
              <a:gd name="connsiteX259" fmla="*/ 3192692 w 6725852"/>
              <a:gd name="connsiteY259" fmla="*/ 1277350 h 3694083"/>
              <a:gd name="connsiteX260" fmla="*/ 3192692 w 6725852"/>
              <a:gd name="connsiteY260" fmla="*/ 1246177 h 3694083"/>
              <a:gd name="connsiteX261" fmla="*/ 3218669 w 6725852"/>
              <a:gd name="connsiteY261" fmla="*/ 1240982 h 3694083"/>
              <a:gd name="connsiteX262" fmla="*/ 3208279 w 6725852"/>
              <a:gd name="connsiteY262" fmla="*/ 1204614 h 3694083"/>
              <a:gd name="connsiteX263" fmla="*/ 3177106 w 6725852"/>
              <a:gd name="connsiteY263" fmla="*/ 1204614 h 3694083"/>
              <a:gd name="connsiteX264" fmla="*/ 3166715 w 6725852"/>
              <a:gd name="connsiteY264" fmla="*/ 1235786 h 3694083"/>
              <a:gd name="connsiteX265" fmla="*/ 3161519 w 6725852"/>
              <a:gd name="connsiteY265" fmla="*/ 1282546 h 3694083"/>
              <a:gd name="connsiteX266" fmla="*/ 3125151 w 6725852"/>
              <a:gd name="connsiteY266" fmla="*/ 1313718 h 3694083"/>
              <a:gd name="connsiteX267" fmla="*/ 3073197 w 6725852"/>
              <a:gd name="connsiteY267" fmla="*/ 1303327 h 3694083"/>
              <a:gd name="connsiteX268" fmla="*/ 3068001 w 6725852"/>
              <a:gd name="connsiteY268" fmla="*/ 1282546 h 3694083"/>
              <a:gd name="connsiteX269" fmla="*/ 3093979 w 6725852"/>
              <a:gd name="connsiteY269" fmla="*/ 1261764 h 3694083"/>
              <a:gd name="connsiteX270" fmla="*/ 3073197 w 6725852"/>
              <a:gd name="connsiteY270" fmla="*/ 1230591 h 3694083"/>
              <a:gd name="connsiteX271" fmla="*/ 3145933 w 6725852"/>
              <a:gd name="connsiteY271" fmla="*/ 1168246 h 3694083"/>
              <a:gd name="connsiteX272" fmla="*/ 3161519 w 6725852"/>
              <a:gd name="connsiteY272" fmla="*/ 1183832 h 3694083"/>
              <a:gd name="connsiteX273" fmla="*/ 3166715 w 6725852"/>
              <a:gd name="connsiteY273" fmla="*/ 1121486 h 3694083"/>
              <a:gd name="connsiteX274" fmla="*/ 3140738 w 6725852"/>
              <a:gd name="connsiteY274" fmla="*/ 1079923 h 3694083"/>
              <a:gd name="connsiteX275" fmla="*/ 3171910 w 6725852"/>
              <a:gd name="connsiteY275" fmla="*/ 1059141 h 3694083"/>
              <a:gd name="connsiteX276" fmla="*/ 3171910 w 6725852"/>
              <a:gd name="connsiteY276" fmla="*/ 1079923 h 3694083"/>
              <a:gd name="connsiteX277" fmla="*/ 167342 w 6725852"/>
              <a:gd name="connsiteY277" fmla="*/ 854820 h 3694083"/>
              <a:gd name="connsiteX278" fmla="*/ 185271 w 6725852"/>
              <a:gd name="connsiteY278" fmla="*/ 884703 h 3694083"/>
              <a:gd name="connsiteX279" fmla="*/ 119530 w 6725852"/>
              <a:gd name="connsiteY279" fmla="*/ 878726 h 3694083"/>
              <a:gd name="connsiteX280" fmla="*/ 2856630 w 6725852"/>
              <a:gd name="connsiteY280" fmla="*/ 719580 h 3694083"/>
              <a:gd name="connsiteX281" fmla="*/ 2894337 w 6725852"/>
              <a:gd name="connsiteY281" fmla="*/ 741576 h 3694083"/>
              <a:gd name="connsiteX282" fmla="*/ 2881768 w 6725852"/>
              <a:gd name="connsiteY282" fmla="*/ 766714 h 3694083"/>
              <a:gd name="connsiteX283" fmla="*/ 2900622 w 6725852"/>
              <a:gd name="connsiteY283" fmla="*/ 763571 h 3694083"/>
              <a:gd name="connsiteX284" fmla="*/ 2906906 w 6725852"/>
              <a:gd name="connsiteY284" fmla="*/ 744718 h 3694083"/>
              <a:gd name="connsiteX285" fmla="*/ 2928902 w 6725852"/>
              <a:gd name="connsiteY285" fmla="*/ 744718 h 3694083"/>
              <a:gd name="connsiteX286" fmla="*/ 2960325 w 6725852"/>
              <a:gd name="connsiteY286" fmla="*/ 744718 h 3694083"/>
              <a:gd name="connsiteX287" fmla="*/ 2960325 w 6725852"/>
              <a:gd name="connsiteY287" fmla="*/ 738433 h 3694083"/>
              <a:gd name="connsiteX288" fmla="*/ 2979179 w 6725852"/>
              <a:gd name="connsiteY288" fmla="*/ 719580 h 3694083"/>
              <a:gd name="connsiteX289" fmla="*/ 3020028 w 6725852"/>
              <a:gd name="connsiteY289" fmla="*/ 735291 h 3694083"/>
              <a:gd name="connsiteX290" fmla="*/ 3020028 w 6725852"/>
              <a:gd name="connsiteY290" fmla="*/ 754145 h 3694083"/>
              <a:gd name="connsiteX291" fmla="*/ 3016886 w 6725852"/>
              <a:gd name="connsiteY291" fmla="*/ 766714 h 3694083"/>
              <a:gd name="connsiteX292" fmla="*/ 3042024 w 6725852"/>
              <a:gd name="connsiteY292" fmla="*/ 782425 h 3694083"/>
              <a:gd name="connsiteX293" fmla="*/ 3042024 w 6725852"/>
              <a:gd name="connsiteY293" fmla="*/ 798136 h 3694083"/>
              <a:gd name="connsiteX294" fmla="*/ 3035739 w 6725852"/>
              <a:gd name="connsiteY294" fmla="*/ 816990 h 3694083"/>
              <a:gd name="connsiteX295" fmla="*/ 2998032 w 6725852"/>
              <a:gd name="connsiteY295" fmla="*/ 851555 h 3694083"/>
              <a:gd name="connsiteX296" fmla="*/ 2972894 w 6725852"/>
              <a:gd name="connsiteY296" fmla="*/ 867266 h 3694083"/>
              <a:gd name="connsiteX297" fmla="*/ 2941471 w 6725852"/>
              <a:gd name="connsiteY297" fmla="*/ 879835 h 3694083"/>
              <a:gd name="connsiteX298" fmla="*/ 2884911 w 6725852"/>
              <a:gd name="connsiteY298" fmla="*/ 860982 h 3694083"/>
              <a:gd name="connsiteX299" fmla="*/ 2831492 w 6725852"/>
              <a:gd name="connsiteY299" fmla="*/ 823275 h 3694083"/>
              <a:gd name="connsiteX300" fmla="*/ 2844061 w 6725852"/>
              <a:gd name="connsiteY300" fmla="*/ 810705 h 3694083"/>
              <a:gd name="connsiteX301" fmla="*/ 2862915 w 6725852"/>
              <a:gd name="connsiteY301" fmla="*/ 807563 h 3694083"/>
              <a:gd name="connsiteX302" fmla="*/ 2862915 w 6725852"/>
              <a:gd name="connsiteY302" fmla="*/ 785567 h 3694083"/>
              <a:gd name="connsiteX303" fmla="*/ 2840919 w 6725852"/>
              <a:gd name="connsiteY303" fmla="*/ 788710 h 3694083"/>
              <a:gd name="connsiteX304" fmla="*/ 2822065 w 6725852"/>
              <a:gd name="connsiteY304" fmla="*/ 779283 h 3694083"/>
              <a:gd name="connsiteX305" fmla="*/ 2837777 w 6725852"/>
              <a:gd name="connsiteY305" fmla="*/ 747860 h 3694083"/>
              <a:gd name="connsiteX306" fmla="*/ 2847203 w 6725852"/>
              <a:gd name="connsiteY306" fmla="*/ 732149 h 3694083"/>
              <a:gd name="connsiteX307" fmla="*/ 5977 w 6725852"/>
              <a:gd name="connsiteY307" fmla="*/ 633691 h 3694083"/>
              <a:gd name="connsiteX308" fmla="*/ 77695 w 6725852"/>
              <a:gd name="connsiteY308" fmla="*/ 681503 h 3694083"/>
              <a:gd name="connsiteX309" fmla="*/ 113553 w 6725852"/>
              <a:gd name="connsiteY309" fmla="*/ 687479 h 3694083"/>
              <a:gd name="connsiteX310" fmla="*/ 149412 w 6725852"/>
              <a:gd name="connsiteY310" fmla="*/ 681503 h 3694083"/>
              <a:gd name="connsiteX311" fmla="*/ 191248 w 6725852"/>
              <a:gd name="connsiteY311" fmla="*/ 717362 h 3694083"/>
              <a:gd name="connsiteX312" fmla="*/ 197224 w 6725852"/>
              <a:gd name="connsiteY312" fmla="*/ 741267 h 3694083"/>
              <a:gd name="connsiteX313" fmla="*/ 155389 w 6725852"/>
              <a:gd name="connsiteY313" fmla="*/ 783103 h 3694083"/>
              <a:gd name="connsiteX314" fmla="*/ 119530 w 6725852"/>
              <a:gd name="connsiteY314" fmla="*/ 824938 h 3694083"/>
              <a:gd name="connsiteX315" fmla="*/ 77695 w 6725852"/>
              <a:gd name="connsiteY315" fmla="*/ 789079 h 3694083"/>
              <a:gd name="connsiteX316" fmla="*/ 77695 w 6725852"/>
              <a:gd name="connsiteY316" fmla="*/ 783103 h 3694083"/>
              <a:gd name="connsiteX317" fmla="*/ 71719 w 6725852"/>
              <a:gd name="connsiteY317" fmla="*/ 771150 h 3694083"/>
              <a:gd name="connsiteX318" fmla="*/ 47812 w 6725852"/>
              <a:gd name="connsiteY318" fmla="*/ 783103 h 3694083"/>
              <a:gd name="connsiteX319" fmla="*/ 29883 w 6725852"/>
              <a:gd name="connsiteY319" fmla="*/ 789079 h 3694083"/>
              <a:gd name="connsiteX320" fmla="*/ 17930 w 6725852"/>
              <a:gd name="connsiteY320" fmla="*/ 771150 h 3694083"/>
              <a:gd name="connsiteX321" fmla="*/ 17930 w 6725852"/>
              <a:gd name="connsiteY321" fmla="*/ 753220 h 3694083"/>
              <a:gd name="connsiteX322" fmla="*/ 29883 w 6725852"/>
              <a:gd name="connsiteY322" fmla="*/ 735291 h 3694083"/>
              <a:gd name="connsiteX323" fmla="*/ 5977 w 6725852"/>
              <a:gd name="connsiteY323" fmla="*/ 735291 h 3694083"/>
              <a:gd name="connsiteX324" fmla="*/ 0 w 6725852"/>
              <a:gd name="connsiteY324" fmla="*/ 663573 h 3694083"/>
              <a:gd name="connsiteX325" fmla="*/ 4509489 w 6725852"/>
              <a:gd name="connsiteY325" fmla="*/ 349375 h 3694083"/>
              <a:gd name="connsiteX326" fmla="*/ 4546359 w 6725852"/>
              <a:gd name="connsiteY326" fmla="*/ 386246 h 3694083"/>
              <a:gd name="connsiteX327" fmla="*/ 4465243 w 6725852"/>
              <a:gd name="connsiteY327" fmla="*/ 408368 h 3694083"/>
              <a:gd name="connsiteX328" fmla="*/ 4398876 w 6725852"/>
              <a:gd name="connsiteY328" fmla="*/ 430491 h 3694083"/>
              <a:gd name="connsiteX329" fmla="*/ 4317759 w 6725852"/>
              <a:gd name="connsiteY329" fmla="*/ 467362 h 3694083"/>
              <a:gd name="connsiteX330" fmla="*/ 4280889 w 6725852"/>
              <a:gd name="connsiteY330" fmla="*/ 548478 h 3694083"/>
              <a:gd name="connsiteX331" fmla="*/ 4280889 w 6725852"/>
              <a:gd name="connsiteY331" fmla="*/ 600097 h 3694083"/>
              <a:gd name="connsiteX332" fmla="*/ 4221895 w 6725852"/>
              <a:gd name="connsiteY332" fmla="*/ 548478 h 3694083"/>
              <a:gd name="connsiteX333" fmla="*/ 4266140 w 6725852"/>
              <a:gd name="connsiteY333" fmla="*/ 489485 h 3694083"/>
              <a:gd name="connsiteX334" fmla="*/ 4244018 w 6725852"/>
              <a:gd name="connsiteY334" fmla="*/ 474736 h 3694083"/>
              <a:gd name="connsiteX335" fmla="*/ 4280889 w 6725852"/>
              <a:gd name="connsiteY335" fmla="*/ 452614 h 3694083"/>
              <a:gd name="connsiteX336" fmla="*/ 4303011 w 6725852"/>
              <a:gd name="connsiteY336" fmla="*/ 415743 h 3694083"/>
              <a:gd name="connsiteX337" fmla="*/ 4413624 w 6725852"/>
              <a:gd name="connsiteY337" fmla="*/ 364123 h 3694083"/>
              <a:gd name="connsiteX338" fmla="*/ 5219170 w 6725852"/>
              <a:gd name="connsiteY338" fmla="*/ 311669 h 3694083"/>
              <a:gd name="connsiteX339" fmla="*/ 5234756 w 6725852"/>
              <a:gd name="connsiteY339" fmla="*/ 363623 h 3694083"/>
              <a:gd name="connsiteX340" fmla="*/ 5312688 w 6725852"/>
              <a:gd name="connsiteY340" fmla="*/ 353232 h 3694083"/>
              <a:gd name="connsiteX341" fmla="*/ 5354252 w 6725852"/>
              <a:gd name="connsiteY341" fmla="*/ 415578 h 3694083"/>
              <a:gd name="connsiteX342" fmla="*/ 5193193 w 6725852"/>
              <a:gd name="connsiteY342" fmla="*/ 514291 h 3694083"/>
              <a:gd name="connsiteX343" fmla="*/ 5255538 w 6725852"/>
              <a:gd name="connsiteY343" fmla="*/ 483119 h 3694083"/>
              <a:gd name="connsiteX344" fmla="*/ 5307493 w 6725852"/>
              <a:gd name="connsiteY344" fmla="*/ 462337 h 3694083"/>
              <a:gd name="connsiteX345" fmla="*/ 5354252 w 6725852"/>
              <a:gd name="connsiteY345" fmla="*/ 446750 h 3694083"/>
              <a:gd name="connsiteX346" fmla="*/ 5437379 w 6725852"/>
              <a:gd name="connsiteY346" fmla="*/ 477923 h 3694083"/>
              <a:gd name="connsiteX347" fmla="*/ 5494529 w 6725852"/>
              <a:gd name="connsiteY347" fmla="*/ 503900 h 3694083"/>
              <a:gd name="connsiteX348" fmla="*/ 5510115 w 6725852"/>
              <a:gd name="connsiteY348" fmla="*/ 498705 h 3694083"/>
              <a:gd name="connsiteX349" fmla="*/ 5520506 w 6725852"/>
              <a:gd name="connsiteY349" fmla="*/ 467532 h 3694083"/>
              <a:gd name="connsiteX350" fmla="*/ 5551679 w 6725852"/>
              <a:gd name="connsiteY350" fmla="*/ 467532 h 3694083"/>
              <a:gd name="connsiteX351" fmla="*/ 5598438 w 6725852"/>
              <a:gd name="connsiteY351" fmla="*/ 477923 h 3694083"/>
              <a:gd name="connsiteX352" fmla="*/ 5645197 w 6725852"/>
              <a:gd name="connsiteY352" fmla="*/ 519487 h 3694083"/>
              <a:gd name="connsiteX353" fmla="*/ 5629611 w 6725852"/>
              <a:gd name="connsiteY353" fmla="*/ 550659 h 3694083"/>
              <a:gd name="connsiteX354" fmla="*/ 5665979 w 6725852"/>
              <a:gd name="connsiteY354" fmla="*/ 576637 h 3694083"/>
              <a:gd name="connsiteX355" fmla="*/ 5691956 w 6725852"/>
              <a:gd name="connsiteY355" fmla="*/ 540269 h 3694083"/>
              <a:gd name="connsiteX356" fmla="*/ 5801061 w 6725852"/>
              <a:gd name="connsiteY356" fmla="*/ 561050 h 3694083"/>
              <a:gd name="connsiteX357" fmla="*/ 5811452 w 6725852"/>
              <a:gd name="connsiteY357" fmla="*/ 540269 h 3694083"/>
              <a:gd name="connsiteX358" fmla="*/ 5821843 w 6725852"/>
              <a:gd name="connsiteY358" fmla="*/ 509096 h 3694083"/>
              <a:gd name="connsiteX359" fmla="*/ 5832234 w 6725852"/>
              <a:gd name="connsiteY359" fmla="*/ 498705 h 3694083"/>
              <a:gd name="connsiteX360" fmla="*/ 5801061 w 6725852"/>
              <a:gd name="connsiteY360" fmla="*/ 441555 h 3694083"/>
              <a:gd name="connsiteX361" fmla="*/ 5764693 w 6725852"/>
              <a:gd name="connsiteY361" fmla="*/ 415578 h 3694083"/>
              <a:gd name="connsiteX362" fmla="*/ 5790670 w 6725852"/>
              <a:gd name="connsiteY362" fmla="*/ 363623 h 3694083"/>
              <a:gd name="connsiteX363" fmla="*/ 5821843 w 6725852"/>
              <a:gd name="connsiteY363" fmla="*/ 394796 h 3694083"/>
              <a:gd name="connsiteX364" fmla="*/ 5847820 w 6725852"/>
              <a:gd name="connsiteY364" fmla="*/ 379209 h 3694083"/>
              <a:gd name="connsiteX365" fmla="*/ 5904970 w 6725852"/>
              <a:gd name="connsiteY365" fmla="*/ 384405 h 3694083"/>
              <a:gd name="connsiteX366" fmla="*/ 5920556 w 6725852"/>
              <a:gd name="connsiteY366" fmla="*/ 425969 h 3694083"/>
              <a:gd name="connsiteX367" fmla="*/ 5858211 w 6725852"/>
              <a:gd name="connsiteY367" fmla="*/ 431164 h 3694083"/>
              <a:gd name="connsiteX368" fmla="*/ 5842624 w 6725852"/>
              <a:gd name="connsiteY368" fmla="*/ 441555 h 3694083"/>
              <a:gd name="connsiteX369" fmla="*/ 5894579 w 6725852"/>
              <a:gd name="connsiteY369" fmla="*/ 483119 h 3694083"/>
              <a:gd name="connsiteX370" fmla="*/ 5910165 w 6725852"/>
              <a:gd name="connsiteY370" fmla="*/ 540269 h 3694083"/>
              <a:gd name="connsiteX371" fmla="*/ 6014074 w 6725852"/>
              <a:gd name="connsiteY371" fmla="*/ 509096 h 3694083"/>
              <a:gd name="connsiteX372" fmla="*/ 6034856 w 6725852"/>
              <a:gd name="connsiteY372" fmla="*/ 571441 h 3694083"/>
              <a:gd name="connsiteX373" fmla="*/ 6117984 w 6725852"/>
              <a:gd name="connsiteY373" fmla="*/ 561050 h 3694083"/>
              <a:gd name="connsiteX374" fmla="*/ 6185524 w 6725852"/>
              <a:gd name="connsiteY374" fmla="*/ 587028 h 3694083"/>
              <a:gd name="connsiteX375" fmla="*/ 6201111 w 6725852"/>
              <a:gd name="connsiteY375" fmla="*/ 623396 h 3694083"/>
              <a:gd name="connsiteX376" fmla="*/ 6263456 w 6725852"/>
              <a:gd name="connsiteY376" fmla="*/ 618200 h 3694083"/>
              <a:gd name="connsiteX377" fmla="*/ 6305020 w 6725852"/>
              <a:gd name="connsiteY377" fmla="*/ 628591 h 3694083"/>
              <a:gd name="connsiteX378" fmla="*/ 6325802 w 6725852"/>
              <a:gd name="connsiteY378" fmla="*/ 607809 h 3694083"/>
              <a:gd name="connsiteX379" fmla="*/ 6502447 w 6725852"/>
              <a:gd name="connsiteY379" fmla="*/ 597419 h 3694083"/>
              <a:gd name="connsiteX380" fmla="*/ 6663506 w 6725852"/>
              <a:gd name="connsiteY380" fmla="*/ 711719 h 3694083"/>
              <a:gd name="connsiteX381" fmla="*/ 6725852 w 6725852"/>
              <a:gd name="connsiteY381" fmla="*/ 727305 h 3694083"/>
              <a:gd name="connsiteX382" fmla="*/ 6689484 w 6725852"/>
              <a:gd name="connsiteY382" fmla="*/ 779259 h 3694083"/>
              <a:gd name="connsiteX383" fmla="*/ 6679093 w 6725852"/>
              <a:gd name="connsiteY383" fmla="*/ 826019 h 3694083"/>
              <a:gd name="connsiteX384" fmla="*/ 6590770 w 6725852"/>
              <a:gd name="connsiteY384" fmla="*/ 784455 h 3694083"/>
              <a:gd name="connsiteX385" fmla="*/ 6569988 w 6725852"/>
              <a:gd name="connsiteY385" fmla="*/ 763673 h 3694083"/>
              <a:gd name="connsiteX386" fmla="*/ 6559597 w 6725852"/>
              <a:gd name="connsiteY386" fmla="*/ 737696 h 3694083"/>
              <a:gd name="connsiteX387" fmla="*/ 6559597 w 6725852"/>
              <a:gd name="connsiteY387" fmla="*/ 753282 h 3694083"/>
              <a:gd name="connsiteX388" fmla="*/ 6533620 w 6725852"/>
              <a:gd name="connsiteY388" fmla="*/ 800041 h 3694083"/>
              <a:gd name="connsiteX389" fmla="*/ 6502447 w 6725852"/>
              <a:gd name="connsiteY389" fmla="*/ 800041 h 3694083"/>
              <a:gd name="connsiteX390" fmla="*/ 6533620 w 6725852"/>
              <a:gd name="connsiteY390" fmla="*/ 831214 h 3694083"/>
              <a:gd name="connsiteX391" fmla="*/ 6549206 w 6725852"/>
              <a:gd name="connsiteY391" fmla="*/ 909146 h 3694083"/>
              <a:gd name="connsiteX392" fmla="*/ 6518034 w 6725852"/>
              <a:gd name="connsiteY392" fmla="*/ 909146 h 3694083"/>
              <a:gd name="connsiteX393" fmla="*/ 6419320 w 6725852"/>
              <a:gd name="connsiteY393" fmla="*/ 935123 h 3694083"/>
              <a:gd name="connsiteX394" fmla="*/ 6382952 w 6725852"/>
              <a:gd name="connsiteY394" fmla="*/ 981882 h 3694083"/>
              <a:gd name="connsiteX395" fmla="*/ 6351779 w 6725852"/>
              <a:gd name="connsiteY395" fmla="*/ 981882 h 3694083"/>
              <a:gd name="connsiteX396" fmla="*/ 6294629 w 6725852"/>
              <a:gd name="connsiteY396" fmla="*/ 1013055 h 3694083"/>
              <a:gd name="connsiteX397" fmla="*/ 6273847 w 6725852"/>
              <a:gd name="connsiteY397" fmla="*/ 1002664 h 3694083"/>
              <a:gd name="connsiteX398" fmla="*/ 6237479 w 6725852"/>
              <a:gd name="connsiteY398" fmla="*/ 1054619 h 3694083"/>
              <a:gd name="connsiteX399" fmla="*/ 6268652 w 6725852"/>
              <a:gd name="connsiteY399" fmla="*/ 1080596 h 3694083"/>
              <a:gd name="connsiteX400" fmla="*/ 6242674 w 6725852"/>
              <a:gd name="connsiteY400" fmla="*/ 1106573 h 3694083"/>
              <a:gd name="connsiteX401" fmla="*/ 6237479 w 6725852"/>
              <a:gd name="connsiteY401" fmla="*/ 1153332 h 3694083"/>
              <a:gd name="connsiteX402" fmla="*/ 6242674 w 6725852"/>
              <a:gd name="connsiteY402" fmla="*/ 1194896 h 3694083"/>
              <a:gd name="connsiteX403" fmla="*/ 6211502 w 6725852"/>
              <a:gd name="connsiteY403" fmla="*/ 1205287 h 3694083"/>
              <a:gd name="connsiteX404" fmla="*/ 6185524 w 6725852"/>
              <a:gd name="connsiteY404" fmla="*/ 1257241 h 3694083"/>
              <a:gd name="connsiteX405" fmla="*/ 6159547 w 6725852"/>
              <a:gd name="connsiteY405" fmla="*/ 1278023 h 3694083"/>
              <a:gd name="connsiteX406" fmla="*/ 6128374 w 6725852"/>
              <a:gd name="connsiteY406" fmla="*/ 1314391 h 3694083"/>
              <a:gd name="connsiteX407" fmla="*/ 6045247 w 6725852"/>
              <a:gd name="connsiteY407" fmla="*/ 1444278 h 3694083"/>
              <a:gd name="connsiteX408" fmla="*/ 5899774 w 6725852"/>
              <a:gd name="connsiteY408" fmla="*/ 1537796 h 3694083"/>
              <a:gd name="connsiteX409" fmla="*/ 5863406 w 6725852"/>
              <a:gd name="connsiteY409" fmla="*/ 1548187 h 3694083"/>
              <a:gd name="connsiteX410" fmla="*/ 5853015 w 6725852"/>
              <a:gd name="connsiteY410" fmla="*/ 1652096 h 3694083"/>
              <a:gd name="connsiteX411" fmla="*/ 5827038 w 6725852"/>
              <a:gd name="connsiteY411" fmla="*/ 1724832 h 3694083"/>
              <a:gd name="connsiteX412" fmla="*/ 5775084 w 6725852"/>
              <a:gd name="connsiteY412" fmla="*/ 1761200 h 3694083"/>
              <a:gd name="connsiteX413" fmla="*/ 5712738 w 6725852"/>
              <a:gd name="connsiteY413" fmla="*/ 1781982 h 3694083"/>
              <a:gd name="connsiteX414" fmla="*/ 5665979 w 6725852"/>
              <a:gd name="connsiteY414" fmla="*/ 1792373 h 3694083"/>
              <a:gd name="connsiteX415" fmla="*/ 5645197 w 6725852"/>
              <a:gd name="connsiteY415" fmla="*/ 1865109 h 3694083"/>
              <a:gd name="connsiteX416" fmla="*/ 5629611 w 6725852"/>
              <a:gd name="connsiteY416" fmla="*/ 1802764 h 3694083"/>
              <a:gd name="connsiteX417" fmla="*/ 5650393 w 6725852"/>
              <a:gd name="connsiteY417" fmla="*/ 1750809 h 3694083"/>
              <a:gd name="connsiteX418" fmla="*/ 5702347 w 6725852"/>
              <a:gd name="connsiteY418" fmla="*/ 1709246 h 3694083"/>
              <a:gd name="connsiteX419" fmla="*/ 5738715 w 6725852"/>
              <a:gd name="connsiteY419" fmla="*/ 1698855 h 3694083"/>
              <a:gd name="connsiteX420" fmla="*/ 5780279 w 6725852"/>
              <a:gd name="connsiteY420" fmla="*/ 1652096 h 3694083"/>
              <a:gd name="connsiteX421" fmla="*/ 5811452 w 6725852"/>
              <a:gd name="connsiteY421" fmla="*/ 1579359 h 3694083"/>
              <a:gd name="connsiteX422" fmla="*/ 5827038 w 6725852"/>
              <a:gd name="connsiteY422" fmla="*/ 1574164 h 3694083"/>
              <a:gd name="connsiteX423" fmla="*/ 5811452 w 6725852"/>
              <a:gd name="connsiteY423" fmla="*/ 1558578 h 3694083"/>
              <a:gd name="connsiteX424" fmla="*/ 5811452 w 6725852"/>
              <a:gd name="connsiteY424" fmla="*/ 1527405 h 3694083"/>
              <a:gd name="connsiteX425" fmla="*/ 5847820 w 6725852"/>
              <a:gd name="connsiteY425" fmla="*/ 1517014 h 3694083"/>
              <a:gd name="connsiteX426" fmla="*/ 5847820 w 6725852"/>
              <a:gd name="connsiteY426" fmla="*/ 1470255 h 3694083"/>
              <a:gd name="connsiteX427" fmla="*/ 5910165 w 6725852"/>
              <a:gd name="connsiteY427" fmla="*/ 1470255 h 3694083"/>
              <a:gd name="connsiteX428" fmla="*/ 6014074 w 6725852"/>
              <a:gd name="connsiteY428" fmla="*/ 1423496 h 3694083"/>
              <a:gd name="connsiteX429" fmla="*/ 6117984 w 6725852"/>
              <a:gd name="connsiteY429" fmla="*/ 1293609 h 3694083"/>
              <a:gd name="connsiteX430" fmla="*/ 6107593 w 6725852"/>
              <a:gd name="connsiteY430" fmla="*/ 1226069 h 3694083"/>
              <a:gd name="connsiteX431" fmla="*/ 6092006 w 6725852"/>
              <a:gd name="connsiteY431" fmla="*/ 1163723 h 3694083"/>
              <a:gd name="connsiteX432" fmla="*/ 6092006 w 6725852"/>
              <a:gd name="connsiteY432" fmla="*/ 1127355 h 3694083"/>
              <a:gd name="connsiteX433" fmla="*/ 6123179 w 6725852"/>
              <a:gd name="connsiteY433" fmla="*/ 1101378 h 3694083"/>
              <a:gd name="connsiteX434" fmla="*/ 6123179 w 6725852"/>
              <a:gd name="connsiteY434" fmla="*/ 1075400 h 3694083"/>
              <a:gd name="connsiteX435" fmla="*/ 6201111 w 6725852"/>
              <a:gd name="connsiteY435" fmla="*/ 997469 h 3694083"/>
              <a:gd name="connsiteX436" fmla="*/ 6175134 w 6725852"/>
              <a:gd name="connsiteY436" fmla="*/ 955905 h 3694083"/>
              <a:gd name="connsiteX437" fmla="*/ 6190720 w 6725852"/>
              <a:gd name="connsiteY437" fmla="*/ 929928 h 3694083"/>
              <a:gd name="connsiteX438" fmla="*/ 6138765 w 6725852"/>
              <a:gd name="connsiteY438" fmla="*/ 924732 h 3694083"/>
              <a:gd name="connsiteX439" fmla="*/ 6076420 w 6725852"/>
              <a:gd name="connsiteY439" fmla="*/ 992273 h 3694083"/>
              <a:gd name="connsiteX440" fmla="*/ 6102397 w 6725852"/>
              <a:gd name="connsiteY440" fmla="*/ 1028641 h 3694083"/>
              <a:gd name="connsiteX441" fmla="*/ 6076420 w 6725852"/>
              <a:gd name="connsiteY441" fmla="*/ 1049423 h 3694083"/>
              <a:gd name="connsiteX442" fmla="*/ 6024465 w 6725852"/>
              <a:gd name="connsiteY442" fmla="*/ 1049423 h 3694083"/>
              <a:gd name="connsiteX443" fmla="*/ 6029661 w 6725852"/>
              <a:gd name="connsiteY443" fmla="*/ 1013055 h 3694083"/>
              <a:gd name="connsiteX444" fmla="*/ 5988097 w 6725852"/>
              <a:gd name="connsiteY444" fmla="*/ 1007859 h 3694083"/>
              <a:gd name="connsiteX445" fmla="*/ 5972511 w 6725852"/>
              <a:gd name="connsiteY445" fmla="*/ 1028641 h 3694083"/>
              <a:gd name="connsiteX446" fmla="*/ 5930947 w 6725852"/>
              <a:gd name="connsiteY446" fmla="*/ 1039032 h 3694083"/>
              <a:gd name="connsiteX447" fmla="*/ 5878993 w 6725852"/>
              <a:gd name="connsiteY447" fmla="*/ 1028641 h 3694083"/>
              <a:gd name="connsiteX448" fmla="*/ 5743911 w 6725852"/>
              <a:gd name="connsiteY448" fmla="*/ 1184505 h 3694083"/>
              <a:gd name="connsiteX449" fmla="*/ 5780279 w 6725852"/>
              <a:gd name="connsiteY449" fmla="*/ 1205287 h 3694083"/>
              <a:gd name="connsiteX450" fmla="*/ 5806256 w 6725852"/>
              <a:gd name="connsiteY450" fmla="*/ 1189700 h 3694083"/>
              <a:gd name="connsiteX451" fmla="*/ 5842624 w 6725852"/>
              <a:gd name="connsiteY451" fmla="*/ 1220873 h 3694083"/>
              <a:gd name="connsiteX452" fmla="*/ 5858211 w 6725852"/>
              <a:gd name="connsiteY452" fmla="*/ 1189700 h 3694083"/>
              <a:gd name="connsiteX453" fmla="*/ 5884188 w 6725852"/>
              <a:gd name="connsiteY453" fmla="*/ 1220873 h 3694083"/>
              <a:gd name="connsiteX454" fmla="*/ 5899774 w 6725852"/>
              <a:gd name="connsiteY454" fmla="*/ 1267632 h 3694083"/>
              <a:gd name="connsiteX455" fmla="*/ 5899774 w 6725852"/>
              <a:gd name="connsiteY455" fmla="*/ 1340369 h 3694083"/>
              <a:gd name="connsiteX456" fmla="*/ 5930947 w 6725852"/>
              <a:gd name="connsiteY456" fmla="*/ 1376737 h 3694083"/>
              <a:gd name="connsiteX457" fmla="*/ 5910165 w 6725852"/>
              <a:gd name="connsiteY457" fmla="*/ 1381932 h 3694083"/>
              <a:gd name="connsiteX458" fmla="*/ 5894579 w 6725852"/>
              <a:gd name="connsiteY458" fmla="*/ 1376737 h 3694083"/>
              <a:gd name="connsiteX459" fmla="*/ 5904970 w 6725852"/>
              <a:gd name="connsiteY459" fmla="*/ 1433887 h 3694083"/>
              <a:gd name="connsiteX460" fmla="*/ 5899774 w 6725852"/>
              <a:gd name="connsiteY460" fmla="*/ 1454669 h 3694083"/>
              <a:gd name="connsiteX461" fmla="*/ 5858211 w 6725852"/>
              <a:gd name="connsiteY461" fmla="*/ 1449473 h 3694083"/>
              <a:gd name="connsiteX462" fmla="*/ 5858211 w 6725852"/>
              <a:gd name="connsiteY462" fmla="*/ 1413105 h 3694083"/>
              <a:gd name="connsiteX463" fmla="*/ 5853015 w 6725852"/>
              <a:gd name="connsiteY463" fmla="*/ 1298805 h 3694083"/>
              <a:gd name="connsiteX464" fmla="*/ 5837429 w 6725852"/>
              <a:gd name="connsiteY464" fmla="*/ 1309196 h 3694083"/>
              <a:gd name="connsiteX465" fmla="*/ 5837429 w 6725852"/>
              <a:gd name="connsiteY465" fmla="*/ 1387128 h 3694083"/>
              <a:gd name="connsiteX466" fmla="*/ 5785474 w 6725852"/>
              <a:gd name="connsiteY466" fmla="*/ 1423496 h 3694083"/>
              <a:gd name="connsiteX467" fmla="*/ 5764693 w 6725852"/>
              <a:gd name="connsiteY467" fmla="*/ 1506623 h 3694083"/>
              <a:gd name="connsiteX468" fmla="*/ 5691956 w 6725852"/>
              <a:gd name="connsiteY468" fmla="*/ 1532600 h 3694083"/>
              <a:gd name="connsiteX469" fmla="*/ 5645197 w 6725852"/>
              <a:gd name="connsiteY469" fmla="*/ 1558578 h 3694083"/>
              <a:gd name="connsiteX470" fmla="*/ 5614024 w 6725852"/>
              <a:gd name="connsiteY470" fmla="*/ 1626119 h 3694083"/>
              <a:gd name="connsiteX471" fmla="*/ 5624415 w 6725852"/>
              <a:gd name="connsiteY471" fmla="*/ 1683269 h 3694083"/>
              <a:gd name="connsiteX472" fmla="*/ 5634806 w 6725852"/>
              <a:gd name="connsiteY472" fmla="*/ 1719637 h 3694083"/>
              <a:gd name="connsiteX473" fmla="*/ 5567265 w 6725852"/>
              <a:gd name="connsiteY473" fmla="*/ 1730028 h 3694083"/>
              <a:gd name="connsiteX474" fmla="*/ 5556874 w 6725852"/>
              <a:gd name="connsiteY474" fmla="*/ 1662487 h 3694083"/>
              <a:gd name="connsiteX475" fmla="*/ 5530897 w 6725852"/>
              <a:gd name="connsiteY475" fmla="*/ 1657291 h 3694083"/>
              <a:gd name="connsiteX476" fmla="*/ 5551679 w 6725852"/>
              <a:gd name="connsiteY476" fmla="*/ 1615728 h 3694083"/>
              <a:gd name="connsiteX477" fmla="*/ 5452965 w 6725852"/>
              <a:gd name="connsiteY477" fmla="*/ 1636509 h 3694083"/>
              <a:gd name="connsiteX478" fmla="*/ 5489334 w 6725852"/>
              <a:gd name="connsiteY478" fmla="*/ 1605337 h 3694083"/>
              <a:gd name="connsiteX479" fmla="*/ 5421793 w 6725852"/>
              <a:gd name="connsiteY479" fmla="*/ 1641705 h 3694083"/>
              <a:gd name="connsiteX480" fmla="*/ 5442574 w 6725852"/>
              <a:gd name="connsiteY480" fmla="*/ 1678073 h 3694083"/>
              <a:gd name="connsiteX481" fmla="*/ 5489334 w 6725852"/>
              <a:gd name="connsiteY481" fmla="*/ 1657291 h 3694083"/>
              <a:gd name="connsiteX482" fmla="*/ 5489334 w 6725852"/>
              <a:gd name="connsiteY482" fmla="*/ 1683269 h 3694083"/>
              <a:gd name="connsiteX483" fmla="*/ 5452965 w 6725852"/>
              <a:gd name="connsiteY483" fmla="*/ 1719637 h 3694083"/>
              <a:gd name="connsiteX484" fmla="*/ 5504920 w 6725852"/>
              <a:gd name="connsiteY484" fmla="*/ 1813155 h 3694083"/>
              <a:gd name="connsiteX485" fmla="*/ 5489334 w 6725852"/>
              <a:gd name="connsiteY485" fmla="*/ 1880696 h 3694083"/>
              <a:gd name="connsiteX486" fmla="*/ 5473747 w 6725852"/>
              <a:gd name="connsiteY486" fmla="*/ 1917064 h 3694083"/>
              <a:gd name="connsiteX487" fmla="*/ 5447770 w 6725852"/>
              <a:gd name="connsiteY487" fmla="*/ 1948237 h 3694083"/>
              <a:gd name="connsiteX488" fmla="*/ 5406206 w 6725852"/>
              <a:gd name="connsiteY488" fmla="*/ 1974214 h 3694083"/>
              <a:gd name="connsiteX489" fmla="*/ 5364643 w 6725852"/>
              <a:gd name="connsiteY489" fmla="*/ 1984605 h 3694083"/>
              <a:gd name="connsiteX490" fmla="*/ 5297102 w 6725852"/>
              <a:gd name="connsiteY490" fmla="*/ 2005387 h 3694083"/>
              <a:gd name="connsiteX491" fmla="*/ 5271124 w 6725852"/>
              <a:gd name="connsiteY491" fmla="*/ 2052146 h 3694083"/>
              <a:gd name="connsiteX492" fmla="*/ 5250343 w 6725852"/>
              <a:gd name="connsiteY492" fmla="*/ 2026169 h 3694083"/>
              <a:gd name="connsiteX493" fmla="*/ 5224365 w 6725852"/>
              <a:gd name="connsiteY493" fmla="*/ 2026169 h 3694083"/>
              <a:gd name="connsiteX494" fmla="*/ 5229561 w 6725852"/>
              <a:gd name="connsiteY494" fmla="*/ 2072928 h 3694083"/>
              <a:gd name="connsiteX495" fmla="*/ 5307493 w 6725852"/>
              <a:gd name="connsiteY495" fmla="*/ 2150859 h 3694083"/>
              <a:gd name="connsiteX496" fmla="*/ 5281515 w 6725852"/>
              <a:gd name="connsiteY496" fmla="*/ 2187228 h 3694083"/>
              <a:gd name="connsiteX497" fmla="*/ 5203584 w 6725852"/>
              <a:gd name="connsiteY497" fmla="*/ 2244378 h 3694083"/>
              <a:gd name="connsiteX498" fmla="*/ 5151629 w 6725852"/>
              <a:gd name="connsiteY498" fmla="*/ 2223596 h 3694083"/>
              <a:gd name="connsiteX499" fmla="*/ 5115261 w 6725852"/>
              <a:gd name="connsiteY499" fmla="*/ 2166446 h 3694083"/>
              <a:gd name="connsiteX500" fmla="*/ 5104870 w 6725852"/>
              <a:gd name="connsiteY500" fmla="*/ 2218400 h 3694083"/>
              <a:gd name="connsiteX501" fmla="*/ 5146434 w 6725852"/>
              <a:gd name="connsiteY501" fmla="*/ 2296332 h 3694083"/>
              <a:gd name="connsiteX502" fmla="*/ 5198388 w 6725852"/>
              <a:gd name="connsiteY502" fmla="*/ 2389850 h 3694083"/>
              <a:gd name="connsiteX503" fmla="*/ 5193193 w 6725852"/>
              <a:gd name="connsiteY503" fmla="*/ 2426219 h 3694083"/>
              <a:gd name="connsiteX504" fmla="*/ 5208779 w 6725852"/>
              <a:gd name="connsiteY504" fmla="*/ 2498955 h 3694083"/>
              <a:gd name="connsiteX505" fmla="*/ 5162020 w 6725852"/>
              <a:gd name="connsiteY505" fmla="*/ 2488564 h 3694083"/>
              <a:gd name="connsiteX506" fmla="*/ 5089284 w 6725852"/>
              <a:gd name="connsiteY506" fmla="*/ 2436609 h 3694083"/>
              <a:gd name="connsiteX507" fmla="*/ 5026938 w 6725852"/>
              <a:gd name="connsiteY507" fmla="*/ 2348287 h 3694083"/>
              <a:gd name="connsiteX508" fmla="*/ 4980179 w 6725852"/>
              <a:gd name="connsiteY508" fmla="*/ 2280746 h 3694083"/>
              <a:gd name="connsiteX509" fmla="*/ 5021743 w 6725852"/>
              <a:gd name="connsiteY509" fmla="*/ 2265159 h 3694083"/>
              <a:gd name="connsiteX510" fmla="*/ 5047720 w 6725852"/>
              <a:gd name="connsiteY510" fmla="*/ 2291137 h 3694083"/>
              <a:gd name="connsiteX511" fmla="*/ 5130847 w 6725852"/>
              <a:gd name="connsiteY511" fmla="*/ 2379459 h 3694083"/>
              <a:gd name="connsiteX512" fmla="*/ 5125652 w 6725852"/>
              <a:gd name="connsiteY512" fmla="*/ 2363873 h 3694083"/>
              <a:gd name="connsiteX513" fmla="*/ 5115261 w 6725852"/>
              <a:gd name="connsiteY513" fmla="*/ 2327505 h 3694083"/>
              <a:gd name="connsiteX514" fmla="*/ 5120456 w 6725852"/>
              <a:gd name="connsiteY514" fmla="*/ 2317114 h 3694083"/>
              <a:gd name="connsiteX515" fmla="*/ 5078893 w 6725852"/>
              <a:gd name="connsiteY515" fmla="*/ 2244378 h 3694083"/>
              <a:gd name="connsiteX516" fmla="*/ 5058111 w 6725852"/>
              <a:gd name="connsiteY516" fmla="*/ 2202814 h 3694083"/>
              <a:gd name="connsiteX517" fmla="*/ 5052915 w 6725852"/>
              <a:gd name="connsiteY517" fmla="*/ 2176837 h 3694083"/>
              <a:gd name="connsiteX518" fmla="*/ 5042524 w 6725852"/>
              <a:gd name="connsiteY518" fmla="*/ 2150859 h 3694083"/>
              <a:gd name="connsiteX519" fmla="*/ 5042524 w 6725852"/>
              <a:gd name="connsiteY519" fmla="*/ 2130078 h 3694083"/>
              <a:gd name="connsiteX520" fmla="*/ 5000961 w 6725852"/>
              <a:gd name="connsiteY520" fmla="*/ 2145664 h 3694083"/>
              <a:gd name="connsiteX521" fmla="*/ 4985374 w 6725852"/>
              <a:gd name="connsiteY521" fmla="*/ 2140469 h 3694083"/>
              <a:gd name="connsiteX522" fmla="*/ 4974984 w 6725852"/>
              <a:gd name="connsiteY522" fmla="*/ 2114491 h 3694083"/>
              <a:gd name="connsiteX523" fmla="*/ 4964593 w 6725852"/>
              <a:gd name="connsiteY523" fmla="*/ 2083319 h 3694083"/>
              <a:gd name="connsiteX524" fmla="*/ 4964593 w 6725852"/>
              <a:gd name="connsiteY524" fmla="*/ 2062537 h 3694083"/>
              <a:gd name="connsiteX525" fmla="*/ 4943811 w 6725852"/>
              <a:gd name="connsiteY525" fmla="*/ 2036559 h 3694083"/>
              <a:gd name="connsiteX526" fmla="*/ 4933420 w 6725852"/>
              <a:gd name="connsiteY526" fmla="*/ 1994996 h 3694083"/>
              <a:gd name="connsiteX527" fmla="*/ 4907443 w 6725852"/>
              <a:gd name="connsiteY527" fmla="*/ 2020973 h 3694083"/>
              <a:gd name="connsiteX528" fmla="*/ 4860684 w 6725852"/>
              <a:gd name="connsiteY528" fmla="*/ 2020973 h 3694083"/>
              <a:gd name="connsiteX529" fmla="*/ 4845097 w 6725852"/>
              <a:gd name="connsiteY529" fmla="*/ 2052146 h 3694083"/>
              <a:gd name="connsiteX530" fmla="*/ 4741188 w 6725852"/>
              <a:gd name="connsiteY530" fmla="*/ 2140469 h 3694083"/>
              <a:gd name="connsiteX531" fmla="*/ 4730797 w 6725852"/>
              <a:gd name="connsiteY531" fmla="*/ 2249573 h 3694083"/>
              <a:gd name="connsiteX532" fmla="*/ 4756774 w 6725852"/>
              <a:gd name="connsiteY532" fmla="*/ 2306723 h 3694083"/>
              <a:gd name="connsiteX533" fmla="*/ 4725602 w 6725852"/>
              <a:gd name="connsiteY533" fmla="*/ 2337896 h 3694083"/>
              <a:gd name="connsiteX534" fmla="*/ 4715211 w 6725852"/>
              <a:gd name="connsiteY534" fmla="*/ 2259964 h 3694083"/>
              <a:gd name="connsiteX535" fmla="*/ 4668452 w 6725852"/>
              <a:gd name="connsiteY535" fmla="*/ 2296332 h 3694083"/>
              <a:gd name="connsiteX536" fmla="*/ 4652865 w 6725852"/>
              <a:gd name="connsiteY536" fmla="*/ 2265159 h 3694083"/>
              <a:gd name="connsiteX537" fmla="*/ 4616497 w 6725852"/>
              <a:gd name="connsiteY537" fmla="*/ 2192423 h 3694083"/>
              <a:gd name="connsiteX538" fmla="*/ 4569738 w 6725852"/>
              <a:gd name="connsiteY538" fmla="*/ 2067732 h 3694083"/>
              <a:gd name="connsiteX539" fmla="*/ 4517784 w 6725852"/>
              <a:gd name="connsiteY539" fmla="*/ 2036559 h 3694083"/>
              <a:gd name="connsiteX540" fmla="*/ 4502197 w 6725852"/>
              <a:gd name="connsiteY540" fmla="*/ 1984605 h 3694083"/>
              <a:gd name="connsiteX541" fmla="*/ 4497002 w 6725852"/>
              <a:gd name="connsiteY541" fmla="*/ 1984605 h 3694083"/>
              <a:gd name="connsiteX542" fmla="*/ 4476220 w 6725852"/>
              <a:gd name="connsiteY542" fmla="*/ 1953432 h 3694083"/>
              <a:gd name="connsiteX543" fmla="*/ 4356724 w 6725852"/>
              <a:gd name="connsiteY543" fmla="*/ 1948237 h 3694083"/>
              <a:gd name="connsiteX544" fmla="*/ 4309965 w 6725852"/>
              <a:gd name="connsiteY544" fmla="*/ 1948237 h 3694083"/>
              <a:gd name="connsiteX545" fmla="*/ 4263206 w 6725852"/>
              <a:gd name="connsiteY545" fmla="*/ 1922259 h 3694083"/>
              <a:gd name="connsiteX546" fmla="*/ 4185274 w 6725852"/>
              <a:gd name="connsiteY546" fmla="*/ 1870305 h 3694083"/>
              <a:gd name="connsiteX547" fmla="*/ 4128124 w 6725852"/>
              <a:gd name="connsiteY547" fmla="*/ 1844328 h 3694083"/>
              <a:gd name="connsiteX548" fmla="*/ 4185274 w 6725852"/>
              <a:gd name="connsiteY548" fmla="*/ 1932650 h 3694083"/>
              <a:gd name="connsiteX549" fmla="*/ 4226838 w 6725852"/>
              <a:gd name="connsiteY549" fmla="*/ 1969019 h 3694083"/>
              <a:gd name="connsiteX550" fmla="*/ 4252815 w 6725852"/>
              <a:gd name="connsiteY550" fmla="*/ 1932650 h 3694083"/>
              <a:gd name="connsiteX551" fmla="*/ 4367115 w 6725852"/>
              <a:gd name="connsiteY551" fmla="*/ 2010582 h 3694083"/>
              <a:gd name="connsiteX552" fmla="*/ 4299574 w 6725852"/>
              <a:gd name="connsiteY552" fmla="*/ 2083319 h 3694083"/>
              <a:gd name="connsiteX553" fmla="*/ 4247620 w 6725852"/>
              <a:gd name="connsiteY553" fmla="*/ 2135273 h 3694083"/>
              <a:gd name="connsiteX554" fmla="*/ 4190470 w 6725852"/>
              <a:gd name="connsiteY554" fmla="*/ 2161250 h 3694083"/>
              <a:gd name="connsiteX555" fmla="*/ 4112538 w 6725852"/>
              <a:gd name="connsiteY555" fmla="*/ 2182032 h 3694083"/>
              <a:gd name="connsiteX556" fmla="*/ 4048808 w 6725852"/>
              <a:gd name="connsiteY556" fmla="*/ 2195689 h 3694083"/>
              <a:gd name="connsiteX557" fmla="*/ 4057513 w 6725852"/>
              <a:gd name="connsiteY557" fmla="*/ 2208746 h 3694083"/>
              <a:gd name="connsiteX558" fmla="*/ 4062108 w 6725852"/>
              <a:gd name="connsiteY558" fmla="*/ 2240911 h 3694083"/>
              <a:gd name="connsiteX559" fmla="*/ 4190768 w 6725852"/>
              <a:gd name="connsiteY559" fmla="*/ 2204151 h 3694083"/>
              <a:gd name="connsiteX560" fmla="*/ 4209148 w 6725852"/>
              <a:gd name="connsiteY560" fmla="*/ 2254696 h 3694083"/>
              <a:gd name="connsiteX561" fmla="*/ 4172388 w 6725852"/>
              <a:gd name="connsiteY561" fmla="*/ 2314431 h 3694083"/>
              <a:gd name="connsiteX562" fmla="*/ 4121843 w 6725852"/>
              <a:gd name="connsiteY562" fmla="*/ 2401735 h 3694083"/>
              <a:gd name="connsiteX563" fmla="*/ 4052918 w 6725852"/>
              <a:gd name="connsiteY563" fmla="*/ 2452280 h 3694083"/>
              <a:gd name="connsiteX564" fmla="*/ 4002374 w 6725852"/>
              <a:gd name="connsiteY564" fmla="*/ 2512015 h 3694083"/>
              <a:gd name="connsiteX565" fmla="*/ 3970209 w 6725852"/>
              <a:gd name="connsiteY565" fmla="*/ 2548774 h 3694083"/>
              <a:gd name="connsiteX566" fmla="*/ 3997779 w 6725852"/>
              <a:gd name="connsiteY566" fmla="*/ 2576344 h 3694083"/>
              <a:gd name="connsiteX567" fmla="*/ 3983994 w 6725852"/>
              <a:gd name="connsiteY567" fmla="*/ 2603914 h 3694083"/>
              <a:gd name="connsiteX568" fmla="*/ 4016159 w 6725852"/>
              <a:gd name="connsiteY568" fmla="*/ 2654459 h 3694083"/>
              <a:gd name="connsiteX569" fmla="*/ 4016159 w 6725852"/>
              <a:gd name="connsiteY569" fmla="*/ 2691219 h 3694083"/>
              <a:gd name="connsiteX570" fmla="*/ 4002374 w 6725852"/>
              <a:gd name="connsiteY570" fmla="*/ 2783118 h 3694083"/>
              <a:gd name="connsiteX571" fmla="*/ 3933449 w 6725852"/>
              <a:gd name="connsiteY571" fmla="*/ 2815283 h 3694083"/>
              <a:gd name="connsiteX572" fmla="*/ 3919664 w 6725852"/>
              <a:gd name="connsiteY572" fmla="*/ 2902587 h 3694083"/>
              <a:gd name="connsiteX573" fmla="*/ 3905879 w 6725852"/>
              <a:gd name="connsiteY573" fmla="*/ 2943942 h 3694083"/>
              <a:gd name="connsiteX574" fmla="*/ 3878309 w 6725852"/>
              <a:gd name="connsiteY574" fmla="*/ 2957727 h 3694083"/>
              <a:gd name="connsiteX575" fmla="*/ 3850740 w 6725852"/>
              <a:gd name="connsiteY575" fmla="*/ 3035842 h 3694083"/>
              <a:gd name="connsiteX576" fmla="*/ 3781815 w 6725852"/>
              <a:gd name="connsiteY576" fmla="*/ 3132336 h 3694083"/>
              <a:gd name="connsiteX577" fmla="*/ 3662346 w 6725852"/>
              <a:gd name="connsiteY577" fmla="*/ 3178286 h 3694083"/>
              <a:gd name="connsiteX578" fmla="*/ 3588826 w 6725852"/>
              <a:gd name="connsiteY578" fmla="*/ 3136931 h 3694083"/>
              <a:gd name="connsiteX579" fmla="*/ 3602611 w 6725852"/>
              <a:gd name="connsiteY579" fmla="*/ 3100171 h 3694083"/>
              <a:gd name="connsiteX580" fmla="*/ 3593421 w 6725852"/>
              <a:gd name="connsiteY580" fmla="*/ 3068007 h 3694083"/>
              <a:gd name="connsiteX581" fmla="*/ 3579636 w 6725852"/>
              <a:gd name="connsiteY581" fmla="*/ 3040437 h 3694083"/>
              <a:gd name="connsiteX582" fmla="*/ 3561256 w 6725852"/>
              <a:gd name="connsiteY582" fmla="*/ 3012867 h 3694083"/>
              <a:gd name="connsiteX583" fmla="*/ 3542876 w 6725852"/>
              <a:gd name="connsiteY583" fmla="*/ 2980702 h 3694083"/>
              <a:gd name="connsiteX584" fmla="*/ 3533686 w 6725852"/>
              <a:gd name="connsiteY584" fmla="*/ 2948537 h 3694083"/>
              <a:gd name="connsiteX585" fmla="*/ 3533686 w 6725852"/>
              <a:gd name="connsiteY585" fmla="*/ 2897993 h 3694083"/>
              <a:gd name="connsiteX586" fmla="*/ 3483142 w 6725852"/>
              <a:gd name="connsiteY586" fmla="*/ 2824473 h 3694083"/>
              <a:gd name="connsiteX587" fmla="*/ 3478547 w 6725852"/>
              <a:gd name="connsiteY587" fmla="*/ 2801498 h 3694083"/>
              <a:gd name="connsiteX588" fmla="*/ 3478547 w 6725852"/>
              <a:gd name="connsiteY588" fmla="*/ 2755548 h 3694083"/>
              <a:gd name="connsiteX589" fmla="*/ 3492332 w 6725852"/>
              <a:gd name="connsiteY589" fmla="*/ 2705004 h 3694083"/>
              <a:gd name="connsiteX590" fmla="*/ 3524496 w 6725852"/>
              <a:gd name="connsiteY590" fmla="*/ 2677434 h 3694083"/>
              <a:gd name="connsiteX591" fmla="*/ 3524496 w 6725852"/>
              <a:gd name="connsiteY591" fmla="*/ 2663649 h 3694083"/>
              <a:gd name="connsiteX592" fmla="*/ 3496927 w 6725852"/>
              <a:gd name="connsiteY592" fmla="*/ 2636079 h 3694083"/>
              <a:gd name="connsiteX593" fmla="*/ 3510711 w 6725852"/>
              <a:gd name="connsiteY593" fmla="*/ 2594724 h 3694083"/>
              <a:gd name="connsiteX594" fmla="*/ 3437192 w 6725852"/>
              <a:gd name="connsiteY594" fmla="*/ 2479850 h 3694083"/>
              <a:gd name="connsiteX595" fmla="*/ 3423407 w 6725852"/>
              <a:gd name="connsiteY595" fmla="*/ 2466065 h 3694083"/>
              <a:gd name="connsiteX596" fmla="*/ 3446382 w 6725852"/>
              <a:gd name="connsiteY596" fmla="*/ 2397140 h 3694083"/>
              <a:gd name="connsiteX597" fmla="*/ 3423407 w 6725852"/>
              <a:gd name="connsiteY597" fmla="*/ 2378760 h 3694083"/>
              <a:gd name="connsiteX598" fmla="*/ 3414217 w 6725852"/>
              <a:gd name="connsiteY598" fmla="*/ 2364975 h 3694083"/>
              <a:gd name="connsiteX599" fmla="*/ 3382052 w 6725852"/>
              <a:gd name="connsiteY599" fmla="*/ 2364975 h 3694083"/>
              <a:gd name="connsiteX600" fmla="*/ 3354482 w 6725852"/>
              <a:gd name="connsiteY600" fmla="*/ 2337406 h 3694083"/>
              <a:gd name="connsiteX601" fmla="*/ 3331507 w 6725852"/>
              <a:gd name="connsiteY601" fmla="*/ 2319026 h 3694083"/>
              <a:gd name="connsiteX602" fmla="*/ 3248798 w 6725852"/>
              <a:gd name="connsiteY602" fmla="*/ 2364975 h 3694083"/>
              <a:gd name="connsiteX603" fmla="*/ 3221228 w 6725852"/>
              <a:gd name="connsiteY603" fmla="*/ 2351190 h 3694083"/>
              <a:gd name="connsiteX604" fmla="*/ 3152303 w 6725852"/>
              <a:gd name="connsiteY604" fmla="*/ 2369570 h 3694083"/>
              <a:gd name="connsiteX605" fmla="*/ 3115544 w 6725852"/>
              <a:gd name="connsiteY605" fmla="*/ 2369570 h 3694083"/>
              <a:gd name="connsiteX606" fmla="*/ 3060404 w 6725852"/>
              <a:gd name="connsiteY606" fmla="*/ 2323621 h 3694083"/>
              <a:gd name="connsiteX607" fmla="*/ 3032834 w 6725852"/>
              <a:gd name="connsiteY607" fmla="*/ 2314431 h 3694083"/>
              <a:gd name="connsiteX608" fmla="*/ 3014454 w 6725852"/>
              <a:gd name="connsiteY608" fmla="*/ 2300646 h 3694083"/>
              <a:gd name="connsiteX609" fmla="*/ 3028239 w 6725852"/>
              <a:gd name="connsiteY609" fmla="*/ 2273076 h 3694083"/>
              <a:gd name="connsiteX610" fmla="*/ 2986884 w 6725852"/>
              <a:gd name="connsiteY610" fmla="*/ 2231721 h 3694083"/>
              <a:gd name="connsiteX611" fmla="*/ 2959314 w 6725852"/>
              <a:gd name="connsiteY611" fmla="*/ 2181176 h 3694083"/>
              <a:gd name="connsiteX612" fmla="*/ 2959314 w 6725852"/>
              <a:gd name="connsiteY612" fmla="*/ 2162797 h 3694083"/>
              <a:gd name="connsiteX613" fmla="*/ 2973099 w 6725852"/>
              <a:gd name="connsiteY613" fmla="*/ 2112252 h 3694083"/>
              <a:gd name="connsiteX614" fmla="*/ 2950125 w 6725852"/>
              <a:gd name="connsiteY614" fmla="*/ 2052517 h 3694083"/>
              <a:gd name="connsiteX615" fmla="*/ 3028239 w 6725852"/>
              <a:gd name="connsiteY615" fmla="*/ 1882503 h 3694083"/>
              <a:gd name="connsiteX616" fmla="*/ 3060404 w 6725852"/>
              <a:gd name="connsiteY616" fmla="*/ 1882503 h 3694083"/>
              <a:gd name="connsiteX617" fmla="*/ 3092569 w 6725852"/>
              <a:gd name="connsiteY617" fmla="*/ 1859528 h 3694083"/>
              <a:gd name="connsiteX618" fmla="*/ 3092569 w 6725852"/>
              <a:gd name="connsiteY618" fmla="*/ 1827363 h 3694083"/>
              <a:gd name="connsiteX619" fmla="*/ 3087974 w 6725852"/>
              <a:gd name="connsiteY619" fmla="*/ 1790604 h 3694083"/>
              <a:gd name="connsiteX620" fmla="*/ 3124734 w 6725852"/>
              <a:gd name="connsiteY620" fmla="*/ 1763034 h 3694083"/>
              <a:gd name="connsiteX621" fmla="*/ 3152303 w 6725852"/>
              <a:gd name="connsiteY621" fmla="*/ 1749249 h 3694083"/>
              <a:gd name="connsiteX622" fmla="*/ 3158911 w 6725852"/>
              <a:gd name="connsiteY622" fmla="*/ 1738236 h 3694083"/>
              <a:gd name="connsiteX623" fmla="*/ 3151379 w 6725852"/>
              <a:gd name="connsiteY623" fmla="*/ 1735223 h 3694083"/>
              <a:gd name="connsiteX624" fmla="*/ 3130597 w 6725852"/>
              <a:gd name="connsiteY624" fmla="*/ 1688464 h 3694083"/>
              <a:gd name="connsiteX625" fmla="*/ 3099424 w 6725852"/>
              <a:gd name="connsiteY625" fmla="*/ 1688464 h 3694083"/>
              <a:gd name="connsiteX626" fmla="*/ 3109815 w 6725852"/>
              <a:gd name="connsiteY626" fmla="*/ 1657291 h 3694083"/>
              <a:gd name="connsiteX627" fmla="*/ 3073447 w 6725852"/>
              <a:gd name="connsiteY627" fmla="*/ 1646900 h 3694083"/>
              <a:gd name="connsiteX628" fmla="*/ 3109815 w 6725852"/>
              <a:gd name="connsiteY628" fmla="*/ 1620923 h 3694083"/>
              <a:gd name="connsiteX629" fmla="*/ 3089034 w 6725852"/>
              <a:gd name="connsiteY629" fmla="*/ 1527405 h 3694083"/>
              <a:gd name="connsiteX630" fmla="*/ 3115011 w 6725852"/>
              <a:gd name="connsiteY630" fmla="*/ 1506623 h 3694083"/>
              <a:gd name="connsiteX631" fmla="*/ 3229311 w 6725852"/>
              <a:gd name="connsiteY631" fmla="*/ 1532600 h 3694083"/>
              <a:gd name="connsiteX632" fmla="*/ 3239702 w 6725852"/>
              <a:gd name="connsiteY632" fmla="*/ 1501428 h 3694083"/>
              <a:gd name="connsiteX633" fmla="*/ 3239702 w 6725852"/>
              <a:gd name="connsiteY633" fmla="*/ 1459864 h 3694083"/>
              <a:gd name="connsiteX634" fmla="*/ 3224115 w 6725852"/>
              <a:gd name="connsiteY634" fmla="*/ 1428691 h 3694083"/>
              <a:gd name="connsiteX635" fmla="*/ 3234506 w 6725852"/>
              <a:gd name="connsiteY635" fmla="*/ 1418300 h 3694083"/>
              <a:gd name="connsiteX636" fmla="*/ 3198138 w 6725852"/>
              <a:gd name="connsiteY636" fmla="*/ 1418300 h 3694083"/>
              <a:gd name="connsiteX637" fmla="*/ 3187747 w 6725852"/>
              <a:gd name="connsiteY637" fmla="*/ 1402714 h 3694083"/>
              <a:gd name="connsiteX638" fmla="*/ 3187747 w 6725852"/>
              <a:gd name="connsiteY638" fmla="*/ 1381932 h 3694083"/>
              <a:gd name="connsiteX639" fmla="*/ 3239702 w 6725852"/>
              <a:gd name="connsiteY639" fmla="*/ 1392323 h 3694083"/>
              <a:gd name="connsiteX640" fmla="*/ 3213724 w 6725852"/>
              <a:gd name="connsiteY640" fmla="*/ 1361150 h 3694083"/>
              <a:gd name="connsiteX641" fmla="*/ 3276070 w 6725852"/>
              <a:gd name="connsiteY641" fmla="*/ 1361150 h 3694083"/>
              <a:gd name="connsiteX642" fmla="*/ 3322829 w 6725852"/>
              <a:gd name="connsiteY642" fmla="*/ 1278023 h 3694083"/>
              <a:gd name="connsiteX643" fmla="*/ 3400761 w 6725852"/>
              <a:gd name="connsiteY643" fmla="*/ 1226069 h 3694083"/>
              <a:gd name="connsiteX644" fmla="*/ 3411152 w 6725852"/>
              <a:gd name="connsiteY644" fmla="*/ 1168919 h 3694083"/>
              <a:gd name="connsiteX645" fmla="*/ 3411152 w 6725852"/>
              <a:gd name="connsiteY645" fmla="*/ 1122159 h 3694083"/>
              <a:gd name="connsiteX646" fmla="*/ 3442324 w 6725852"/>
              <a:gd name="connsiteY646" fmla="*/ 1090987 h 3694083"/>
              <a:gd name="connsiteX647" fmla="*/ 3463106 w 6725852"/>
              <a:gd name="connsiteY647" fmla="*/ 1101378 h 3694083"/>
              <a:gd name="connsiteX648" fmla="*/ 3467791 w 6725852"/>
              <a:gd name="connsiteY648" fmla="*/ 1109811 h 3694083"/>
              <a:gd name="connsiteX649" fmla="*/ 3468302 w 6725852"/>
              <a:gd name="connsiteY649" fmla="*/ 1116964 h 3694083"/>
              <a:gd name="connsiteX650" fmla="*/ 3468302 w 6725852"/>
              <a:gd name="connsiteY650" fmla="*/ 1148137 h 3694083"/>
              <a:gd name="connsiteX651" fmla="*/ 3473240 w 6725852"/>
              <a:gd name="connsiteY651" fmla="*/ 1153898 h 3694083"/>
              <a:gd name="connsiteX652" fmla="*/ 3431934 w 6725852"/>
              <a:gd name="connsiteY652" fmla="*/ 1168919 h 3694083"/>
              <a:gd name="connsiteX653" fmla="*/ 3447520 w 6725852"/>
              <a:gd name="connsiteY653" fmla="*/ 1210482 h 3694083"/>
              <a:gd name="connsiteX654" fmla="*/ 3504670 w 6725852"/>
              <a:gd name="connsiteY654" fmla="*/ 1189700 h 3694083"/>
              <a:gd name="connsiteX655" fmla="*/ 3572211 w 6725852"/>
              <a:gd name="connsiteY655" fmla="*/ 1184505 h 3694083"/>
              <a:gd name="connsiteX656" fmla="*/ 3639752 w 6725852"/>
              <a:gd name="connsiteY656" fmla="*/ 1184505 h 3694083"/>
              <a:gd name="connsiteX657" fmla="*/ 3655338 w 6725852"/>
              <a:gd name="connsiteY657" fmla="*/ 1090987 h 3694083"/>
              <a:gd name="connsiteX658" fmla="*/ 3712488 w 6725852"/>
              <a:gd name="connsiteY658" fmla="*/ 1106573 h 3694083"/>
              <a:gd name="connsiteX659" fmla="*/ 3707293 w 6725852"/>
              <a:gd name="connsiteY659" fmla="*/ 1059814 h 3694083"/>
              <a:gd name="connsiteX660" fmla="*/ 3655338 w 6725852"/>
              <a:gd name="connsiteY660" fmla="*/ 1075400 h 3694083"/>
              <a:gd name="connsiteX661" fmla="*/ 3676120 w 6725852"/>
              <a:gd name="connsiteY661" fmla="*/ 1023446 h 3694083"/>
              <a:gd name="connsiteX662" fmla="*/ 3790420 w 6725852"/>
              <a:gd name="connsiteY662" fmla="*/ 1007859 h 3694083"/>
              <a:gd name="connsiteX663" fmla="*/ 3806006 w 6725852"/>
              <a:gd name="connsiteY663" fmla="*/ 1007859 h 3694083"/>
              <a:gd name="connsiteX664" fmla="*/ 3780029 w 6725852"/>
              <a:gd name="connsiteY664" fmla="*/ 976687 h 3694083"/>
              <a:gd name="connsiteX665" fmla="*/ 3676120 w 6725852"/>
              <a:gd name="connsiteY665" fmla="*/ 1007859 h 3694083"/>
              <a:gd name="connsiteX666" fmla="*/ 3655338 w 6725852"/>
              <a:gd name="connsiteY666" fmla="*/ 971491 h 3694083"/>
              <a:gd name="connsiteX667" fmla="*/ 3644947 w 6725852"/>
              <a:gd name="connsiteY667" fmla="*/ 929928 h 3694083"/>
              <a:gd name="connsiteX668" fmla="*/ 3644947 w 6725852"/>
              <a:gd name="connsiteY668" fmla="*/ 903950 h 3694083"/>
              <a:gd name="connsiteX669" fmla="*/ 3655338 w 6725852"/>
              <a:gd name="connsiteY669" fmla="*/ 883169 h 3694083"/>
              <a:gd name="connsiteX670" fmla="*/ 3696902 w 6725852"/>
              <a:gd name="connsiteY670" fmla="*/ 820823 h 3694083"/>
              <a:gd name="connsiteX671" fmla="*/ 3722879 w 6725852"/>
              <a:gd name="connsiteY671" fmla="*/ 768869 h 3694083"/>
              <a:gd name="connsiteX672" fmla="*/ 3676120 w 6725852"/>
              <a:gd name="connsiteY672" fmla="*/ 763673 h 3694083"/>
              <a:gd name="connsiteX673" fmla="*/ 3660534 w 6725852"/>
              <a:gd name="connsiteY673" fmla="*/ 800041 h 3694083"/>
              <a:gd name="connsiteX674" fmla="*/ 3639752 w 6725852"/>
              <a:gd name="connsiteY674" fmla="*/ 831214 h 3694083"/>
              <a:gd name="connsiteX675" fmla="*/ 3598188 w 6725852"/>
              <a:gd name="connsiteY675" fmla="*/ 862387 h 3694083"/>
              <a:gd name="connsiteX676" fmla="*/ 3598188 w 6725852"/>
              <a:gd name="connsiteY676" fmla="*/ 976687 h 3694083"/>
              <a:gd name="connsiteX677" fmla="*/ 3608579 w 6725852"/>
              <a:gd name="connsiteY677" fmla="*/ 1018250 h 3694083"/>
              <a:gd name="connsiteX678" fmla="*/ 3577406 w 6725852"/>
              <a:gd name="connsiteY678" fmla="*/ 1049423 h 3694083"/>
              <a:gd name="connsiteX679" fmla="*/ 3572211 w 6725852"/>
              <a:gd name="connsiteY679" fmla="*/ 1111769 h 3694083"/>
              <a:gd name="connsiteX680" fmla="*/ 3546234 w 6725852"/>
              <a:gd name="connsiteY680" fmla="*/ 1148137 h 3694083"/>
              <a:gd name="connsiteX681" fmla="*/ 3499474 w 6725852"/>
              <a:gd name="connsiteY681" fmla="*/ 1184505 h 3694083"/>
              <a:gd name="connsiteX682" fmla="*/ 3473240 w 6725852"/>
              <a:gd name="connsiteY682" fmla="*/ 1153898 h 3694083"/>
              <a:gd name="connsiteX683" fmla="*/ 3489084 w 6725852"/>
              <a:gd name="connsiteY683" fmla="*/ 1148137 h 3694083"/>
              <a:gd name="connsiteX684" fmla="*/ 3467791 w 6725852"/>
              <a:gd name="connsiteY684" fmla="*/ 1109811 h 3694083"/>
              <a:gd name="connsiteX685" fmla="*/ 3463106 w 6725852"/>
              <a:gd name="connsiteY685" fmla="*/ 1044228 h 3694083"/>
              <a:gd name="connsiteX686" fmla="*/ 3390370 w 6725852"/>
              <a:gd name="connsiteY686" fmla="*/ 1101378 h 3694083"/>
              <a:gd name="connsiteX687" fmla="*/ 3338415 w 6725852"/>
              <a:gd name="connsiteY687" fmla="*/ 1065009 h 3694083"/>
              <a:gd name="connsiteX688" fmla="*/ 3348806 w 6725852"/>
              <a:gd name="connsiteY688" fmla="*/ 1018250 h 3694083"/>
              <a:gd name="connsiteX689" fmla="*/ 3348806 w 6725852"/>
              <a:gd name="connsiteY689" fmla="*/ 940319 h 3694083"/>
              <a:gd name="connsiteX690" fmla="*/ 3354002 w 6725852"/>
              <a:gd name="connsiteY690" fmla="*/ 914341 h 3694083"/>
              <a:gd name="connsiteX691" fmla="*/ 3379979 w 6725852"/>
              <a:gd name="connsiteY691" fmla="*/ 857191 h 3694083"/>
              <a:gd name="connsiteX692" fmla="*/ 3421543 w 6725852"/>
              <a:gd name="connsiteY692" fmla="*/ 862387 h 3694083"/>
              <a:gd name="connsiteX693" fmla="*/ 3494279 w 6725852"/>
              <a:gd name="connsiteY693" fmla="*/ 779259 h 3694083"/>
              <a:gd name="connsiteX694" fmla="*/ 3489084 w 6725852"/>
              <a:gd name="connsiteY694" fmla="*/ 737696 h 3694083"/>
              <a:gd name="connsiteX695" fmla="*/ 3535843 w 6725852"/>
              <a:gd name="connsiteY695" fmla="*/ 701328 h 3694083"/>
              <a:gd name="connsiteX696" fmla="*/ 3473497 w 6725852"/>
              <a:gd name="connsiteY696" fmla="*/ 685741 h 3694083"/>
              <a:gd name="connsiteX697" fmla="*/ 3541038 w 6725852"/>
              <a:gd name="connsiteY697" fmla="*/ 644178 h 3694083"/>
              <a:gd name="connsiteX698" fmla="*/ 3603384 w 6725852"/>
              <a:gd name="connsiteY698" fmla="*/ 607809 h 3694083"/>
              <a:gd name="connsiteX699" fmla="*/ 3655338 w 6725852"/>
              <a:gd name="connsiteY699" fmla="*/ 597419 h 3694083"/>
              <a:gd name="connsiteX700" fmla="*/ 3748856 w 6725852"/>
              <a:gd name="connsiteY700" fmla="*/ 576637 h 3694083"/>
              <a:gd name="connsiteX701" fmla="*/ 3837179 w 6725852"/>
              <a:gd name="connsiteY701" fmla="*/ 592223 h 3694083"/>
              <a:gd name="connsiteX702" fmla="*/ 3806006 w 6725852"/>
              <a:gd name="connsiteY702" fmla="*/ 623396 h 3694083"/>
              <a:gd name="connsiteX703" fmla="*/ 3857961 w 6725852"/>
              <a:gd name="connsiteY703" fmla="*/ 618200 h 3694083"/>
              <a:gd name="connsiteX704" fmla="*/ 4034606 w 6725852"/>
              <a:gd name="connsiteY704" fmla="*/ 685741 h 3694083"/>
              <a:gd name="connsiteX705" fmla="*/ 3956674 w 6725852"/>
              <a:gd name="connsiteY705" fmla="*/ 763673 h 3694083"/>
              <a:gd name="connsiteX706" fmla="*/ 3857961 w 6725852"/>
              <a:gd name="connsiteY706" fmla="*/ 690937 h 3694083"/>
              <a:gd name="connsiteX707" fmla="*/ 3904720 w 6725852"/>
              <a:gd name="connsiteY707" fmla="*/ 779259 h 3694083"/>
              <a:gd name="connsiteX708" fmla="*/ 3904720 w 6725852"/>
              <a:gd name="connsiteY708" fmla="*/ 836409 h 3694083"/>
              <a:gd name="connsiteX709" fmla="*/ 3920306 w 6725852"/>
              <a:gd name="connsiteY709" fmla="*/ 836409 h 3694083"/>
              <a:gd name="connsiteX710" fmla="*/ 3946284 w 6725852"/>
              <a:gd name="connsiteY710" fmla="*/ 784455 h 3694083"/>
              <a:gd name="connsiteX711" fmla="*/ 3972261 w 6725852"/>
              <a:gd name="connsiteY711" fmla="*/ 815628 h 3694083"/>
              <a:gd name="connsiteX712" fmla="*/ 3972261 w 6725852"/>
              <a:gd name="connsiteY712" fmla="*/ 784455 h 3694083"/>
              <a:gd name="connsiteX713" fmla="*/ 3972261 w 6725852"/>
              <a:gd name="connsiteY713" fmla="*/ 763673 h 3694083"/>
              <a:gd name="connsiteX714" fmla="*/ 4039802 w 6725852"/>
              <a:gd name="connsiteY714" fmla="*/ 716914 h 3694083"/>
              <a:gd name="connsiteX715" fmla="*/ 4060584 w 6725852"/>
              <a:gd name="connsiteY715" fmla="*/ 716914 h 3694083"/>
              <a:gd name="connsiteX716" fmla="*/ 4060584 w 6725852"/>
              <a:gd name="connsiteY716" fmla="*/ 685741 h 3694083"/>
              <a:gd name="connsiteX717" fmla="*/ 4050193 w 6725852"/>
              <a:gd name="connsiteY717" fmla="*/ 649373 h 3694083"/>
              <a:gd name="connsiteX718" fmla="*/ 4112538 w 6725852"/>
              <a:gd name="connsiteY718" fmla="*/ 690937 h 3694083"/>
              <a:gd name="connsiteX719" fmla="*/ 4096952 w 6725852"/>
              <a:gd name="connsiteY719" fmla="*/ 711719 h 3694083"/>
              <a:gd name="connsiteX720" fmla="*/ 4242424 w 6725852"/>
              <a:gd name="connsiteY720" fmla="*/ 644178 h 3694083"/>
              <a:gd name="connsiteX721" fmla="*/ 4315161 w 6725852"/>
              <a:gd name="connsiteY721" fmla="*/ 659764 h 3694083"/>
              <a:gd name="connsiteX722" fmla="*/ 4346334 w 6725852"/>
              <a:gd name="connsiteY722" fmla="*/ 644178 h 3694083"/>
              <a:gd name="connsiteX723" fmla="*/ 4309965 w 6725852"/>
              <a:gd name="connsiteY723" fmla="*/ 618200 h 3694083"/>
              <a:gd name="connsiteX724" fmla="*/ 4335943 w 6725852"/>
              <a:gd name="connsiteY724" fmla="*/ 597419 h 3694083"/>
              <a:gd name="connsiteX725" fmla="*/ 4517784 w 6725852"/>
              <a:gd name="connsiteY725" fmla="*/ 664959 h 3694083"/>
              <a:gd name="connsiteX726" fmla="*/ 4471024 w 6725852"/>
              <a:gd name="connsiteY726" fmla="*/ 628591 h 3694083"/>
              <a:gd name="connsiteX727" fmla="*/ 4471024 w 6725852"/>
              <a:gd name="connsiteY727" fmla="*/ 581832 h 3694083"/>
              <a:gd name="connsiteX728" fmla="*/ 4528174 w 6725852"/>
              <a:gd name="connsiteY728" fmla="*/ 545464 h 3694083"/>
              <a:gd name="connsiteX729" fmla="*/ 4538565 w 6725852"/>
              <a:gd name="connsiteY729" fmla="*/ 488314 h 3694083"/>
              <a:gd name="connsiteX730" fmla="*/ 4590520 w 6725852"/>
              <a:gd name="connsiteY730" fmla="*/ 514291 h 3694083"/>
              <a:gd name="connsiteX731" fmla="*/ 4595715 w 6725852"/>
              <a:gd name="connsiteY731" fmla="*/ 550659 h 3694083"/>
              <a:gd name="connsiteX732" fmla="*/ 4616497 w 6725852"/>
              <a:gd name="connsiteY732" fmla="*/ 519487 h 3694083"/>
              <a:gd name="connsiteX733" fmla="*/ 4611302 w 6725852"/>
              <a:gd name="connsiteY733" fmla="*/ 498705 h 3694083"/>
              <a:gd name="connsiteX734" fmla="*/ 4652865 w 6725852"/>
              <a:gd name="connsiteY734" fmla="*/ 472728 h 3694083"/>
              <a:gd name="connsiteX735" fmla="*/ 4704820 w 6725852"/>
              <a:gd name="connsiteY735" fmla="*/ 509096 h 3694083"/>
              <a:gd name="connsiteX736" fmla="*/ 4751579 w 6725852"/>
              <a:gd name="connsiteY736" fmla="*/ 483119 h 3694083"/>
              <a:gd name="connsiteX737" fmla="*/ 4839902 w 6725852"/>
              <a:gd name="connsiteY737" fmla="*/ 477923 h 3694083"/>
              <a:gd name="connsiteX738" fmla="*/ 4808729 w 6725852"/>
              <a:gd name="connsiteY738" fmla="*/ 441555 h 3694083"/>
              <a:gd name="connsiteX739" fmla="*/ 4839902 w 6725852"/>
              <a:gd name="connsiteY739" fmla="*/ 405187 h 3694083"/>
              <a:gd name="connsiteX740" fmla="*/ 4923029 w 6725852"/>
              <a:gd name="connsiteY740" fmla="*/ 389600 h 3694083"/>
              <a:gd name="connsiteX741" fmla="*/ 4969788 w 6725852"/>
              <a:gd name="connsiteY741" fmla="*/ 363623 h 3694083"/>
              <a:gd name="connsiteX742" fmla="*/ 5032134 w 6725852"/>
              <a:gd name="connsiteY742" fmla="*/ 379209 h 3694083"/>
              <a:gd name="connsiteX743" fmla="*/ 5136043 w 6725852"/>
              <a:gd name="connsiteY743" fmla="*/ 342841 h 3694083"/>
              <a:gd name="connsiteX744" fmla="*/ 1871146 w 6725852"/>
              <a:gd name="connsiteY744" fmla="*/ 51350 h 3694083"/>
              <a:gd name="connsiteX745" fmla="*/ 1926902 w 6725852"/>
              <a:gd name="connsiteY745" fmla="*/ 62501 h 3694083"/>
              <a:gd name="connsiteX746" fmla="*/ 1971507 w 6725852"/>
              <a:gd name="connsiteY746" fmla="*/ 62501 h 3694083"/>
              <a:gd name="connsiteX747" fmla="*/ 2060717 w 6725852"/>
              <a:gd name="connsiteY747" fmla="*/ 62501 h 3694083"/>
              <a:gd name="connsiteX748" fmla="*/ 2116473 w 6725852"/>
              <a:gd name="connsiteY748" fmla="*/ 84803 h 3694083"/>
              <a:gd name="connsiteX749" fmla="*/ 2172229 w 6725852"/>
              <a:gd name="connsiteY749" fmla="*/ 95954 h 3694083"/>
              <a:gd name="connsiteX750" fmla="*/ 1971507 w 6725852"/>
              <a:gd name="connsiteY750" fmla="*/ 240920 h 3694083"/>
              <a:gd name="connsiteX751" fmla="*/ 1915751 w 6725852"/>
              <a:gd name="connsiteY751" fmla="*/ 263223 h 3694083"/>
              <a:gd name="connsiteX752" fmla="*/ 1893448 w 6725852"/>
              <a:gd name="connsiteY752" fmla="*/ 330130 h 3694083"/>
              <a:gd name="connsiteX753" fmla="*/ 1871146 w 6725852"/>
              <a:gd name="connsiteY753" fmla="*/ 330130 h 3694083"/>
              <a:gd name="connsiteX754" fmla="*/ 1826541 w 6725852"/>
              <a:gd name="connsiteY754" fmla="*/ 352432 h 3694083"/>
              <a:gd name="connsiteX755" fmla="*/ 1882297 w 6725852"/>
              <a:gd name="connsiteY755" fmla="*/ 374735 h 3694083"/>
              <a:gd name="connsiteX756" fmla="*/ 1781936 w 6725852"/>
              <a:gd name="connsiteY756" fmla="*/ 397037 h 3694083"/>
              <a:gd name="connsiteX757" fmla="*/ 1837692 w 6725852"/>
              <a:gd name="connsiteY757" fmla="*/ 441642 h 3694083"/>
              <a:gd name="connsiteX758" fmla="*/ 1793087 w 6725852"/>
              <a:gd name="connsiteY758" fmla="*/ 452793 h 3694083"/>
              <a:gd name="connsiteX759" fmla="*/ 1670424 w 6725852"/>
              <a:gd name="connsiteY759" fmla="*/ 463945 h 3694083"/>
              <a:gd name="connsiteX760" fmla="*/ 1859995 w 6725852"/>
              <a:gd name="connsiteY760" fmla="*/ 486247 h 3694083"/>
              <a:gd name="connsiteX761" fmla="*/ 1915751 w 6725852"/>
              <a:gd name="connsiteY761" fmla="*/ 542003 h 3694083"/>
              <a:gd name="connsiteX762" fmla="*/ 2016112 w 6725852"/>
              <a:gd name="connsiteY762" fmla="*/ 564306 h 3694083"/>
              <a:gd name="connsiteX763" fmla="*/ 2049565 w 6725852"/>
              <a:gd name="connsiteY763" fmla="*/ 675819 h 3694083"/>
              <a:gd name="connsiteX764" fmla="*/ 2183380 w 6725852"/>
              <a:gd name="connsiteY764" fmla="*/ 731574 h 3694083"/>
              <a:gd name="connsiteX765" fmla="*/ 2116473 w 6725852"/>
              <a:gd name="connsiteY765" fmla="*/ 787330 h 3694083"/>
              <a:gd name="connsiteX766" fmla="*/ 2116473 w 6725852"/>
              <a:gd name="connsiteY766" fmla="*/ 831935 h 3694083"/>
              <a:gd name="connsiteX767" fmla="*/ 2083019 w 6725852"/>
              <a:gd name="connsiteY767" fmla="*/ 798481 h 3694083"/>
              <a:gd name="connsiteX768" fmla="*/ 2071868 w 6725852"/>
              <a:gd name="connsiteY768" fmla="*/ 776179 h 3694083"/>
              <a:gd name="connsiteX769" fmla="*/ 2038414 w 6725852"/>
              <a:gd name="connsiteY769" fmla="*/ 798481 h 3694083"/>
              <a:gd name="connsiteX770" fmla="*/ 2127624 w 6725852"/>
              <a:gd name="connsiteY770" fmla="*/ 865389 h 3694083"/>
              <a:gd name="connsiteX771" fmla="*/ 2083019 w 6725852"/>
              <a:gd name="connsiteY771" fmla="*/ 932296 h 3694083"/>
              <a:gd name="connsiteX772" fmla="*/ 2027263 w 6725852"/>
              <a:gd name="connsiteY772" fmla="*/ 887691 h 3694083"/>
              <a:gd name="connsiteX773" fmla="*/ 2071868 w 6725852"/>
              <a:gd name="connsiteY773" fmla="*/ 932296 h 3694083"/>
              <a:gd name="connsiteX774" fmla="*/ 2016112 w 6725852"/>
              <a:gd name="connsiteY774" fmla="*/ 965750 h 3694083"/>
              <a:gd name="connsiteX775" fmla="*/ 1995668 w 6725852"/>
              <a:gd name="connsiteY775" fmla="*/ 949023 h 3694083"/>
              <a:gd name="connsiteX776" fmla="*/ 1993809 w 6725852"/>
              <a:gd name="connsiteY776" fmla="*/ 943447 h 3694083"/>
              <a:gd name="connsiteX777" fmla="*/ 1975222 w 6725852"/>
              <a:gd name="connsiteY777" fmla="*/ 932295 h 3694083"/>
              <a:gd name="connsiteX778" fmla="*/ 1893448 w 6725852"/>
              <a:gd name="connsiteY778" fmla="*/ 865389 h 3694083"/>
              <a:gd name="connsiteX779" fmla="*/ 1859995 w 6725852"/>
              <a:gd name="connsiteY779" fmla="*/ 843086 h 3694083"/>
              <a:gd name="connsiteX780" fmla="*/ 1893448 w 6725852"/>
              <a:gd name="connsiteY780" fmla="*/ 753876 h 3694083"/>
              <a:gd name="connsiteX781" fmla="*/ 1915751 w 6725852"/>
              <a:gd name="connsiteY781" fmla="*/ 709271 h 3694083"/>
              <a:gd name="connsiteX782" fmla="*/ 1893448 w 6725852"/>
              <a:gd name="connsiteY782" fmla="*/ 675819 h 3694083"/>
              <a:gd name="connsiteX783" fmla="*/ 1837692 w 6725852"/>
              <a:gd name="connsiteY783" fmla="*/ 642364 h 3694083"/>
              <a:gd name="connsiteX784" fmla="*/ 1815390 w 6725852"/>
              <a:gd name="connsiteY784" fmla="*/ 664667 h 3694083"/>
              <a:gd name="connsiteX785" fmla="*/ 1815390 w 6725852"/>
              <a:gd name="connsiteY785" fmla="*/ 709271 h 3694083"/>
              <a:gd name="connsiteX786" fmla="*/ 1759634 w 6725852"/>
              <a:gd name="connsiteY786" fmla="*/ 742725 h 3694083"/>
              <a:gd name="connsiteX787" fmla="*/ 1759634 w 6725852"/>
              <a:gd name="connsiteY787" fmla="*/ 753876 h 3694083"/>
              <a:gd name="connsiteX788" fmla="*/ 1804239 w 6725852"/>
              <a:gd name="connsiteY788" fmla="*/ 831935 h 3694083"/>
              <a:gd name="connsiteX789" fmla="*/ 1793087 w 6725852"/>
              <a:gd name="connsiteY789" fmla="*/ 887691 h 3694083"/>
              <a:gd name="connsiteX790" fmla="*/ 1748483 w 6725852"/>
              <a:gd name="connsiteY790" fmla="*/ 865389 h 3694083"/>
              <a:gd name="connsiteX791" fmla="*/ 1715029 w 6725852"/>
              <a:gd name="connsiteY791" fmla="*/ 898842 h 3694083"/>
              <a:gd name="connsiteX792" fmla="*/ 1670424 w 6725852"/>
              <a:gd name="connsiteY792" fmla="*/ 854237 h 3694083"/>
              <a:gd name="connsiteX793" fmla="*/ 1614668 w 6725852"/>
              <a:gd name="connsiteY793" fmla="*/ 898842 h 3694083"/>
              <a:gd name="connsiteX794" fmla="*/ 1581214 w 6725852"/>
              <a:gd name="connsiteY794" fmla="*/ 999203 h 3694083"/>
              <a:gd name="connsiteX795" fmla="*/ 1570063 w 6725852"/>
              <a:gd name="connsiteY795" fmla="*/ 1077262 h 3694083"/>
              <a:gd name="connsiteX796" fmla="*/ 1636970 w 6725852"/>
              <a:gd name="connsiteY796" fmla="*/ 1110715 h 3694083"/>
              <a:gd name="connsiteX797" fmla="*/ 1737331 w 6725852"/>
              <a:gd name="connsiteY797" fmla="*/ 1177623 h 3694083"/>
              <a:gd name="connsiteX798" fmla="*/ 1815390 w 6725852"/>
              <a:gd name="connsiteY798" fmla="*/ 1289135 h 3694083"/>
              <a:gd name="connsiteX799" fmla="*/ 1837692 w 6725852"/>
              <a:gd name="connsiteY799" fmla="*/ 1300286 h 3694083"/>
              <a:gd name="connsiteX800" fmla="*/ 1804239 w 6725852"/>
              <a:gd name="connsiteY800" fmla="*/ 1188774 h 3694083"/>
              <a:gd name="connsiteX801" fmla="*/ 1882297 w 6725852"/>
              <a:gd name="connsiteY801" fmla="*/ 1133018 h 3694083"/>
              <a:gd name="connsiteX802" fmla="*/ 1871146 w 6725852"/>
              <a:gd name="connsiteY802" fmla="*/ 1099564 h 3694083"/>
              <a:gd name="connsiteX803" fmla="*/ 1815390 w 6725852"/>
              <a:gd name="connsiteY803" fmla="*/ 1088413 h 3694083"/>
              <a:gd name="connsiteX804" fmla="*/ 1826541 w 6725852"/>
              <a:gd name="connsiteY804" fmla="*/ 1010354 h 3694083"/>
              <a:gd name="connsiteX805" fmla="*/ 1837692 w 6725852"/>
              <a:gd name="connsiteY805" fmla="*/ 999203 h 3694083"/>
              <a:gd name="connsiteX806" fmla="*/ 1826541 w 6725852"/>
              <a:gd name="connsiteY806" fmla="*/ 965750 h 3694083"/>
              <a:gd name="connsiteX807" fmla="*/ 1826541 w 6725852"/>
              <a:gd name="connsiteY807" fmla="*/ 909993 h 3694083"/>
              <a:gd name="connsiteX808" fmla="*/ 1848844 w 6725852"/>
              <a:gd name="connsiteY808" fmla="*/ 887691 h 3694083"/>
              <a:gd name="connsiteX809" fmla="*/ 1938053 w 6725852"/>
              <a:gd name="connsiteY809" fmla="*/ 909993 h 3694083"/>
              <a:gd name="connsiteX810" fmla="*/ 1975222 w 6725852"/>
              <a:gd name="connsiteY810" fmla="*/ 932295 h 3694083"/>
              <a:gd name="connsiteX811" fmla="*/ 1995668 w 6725852"/>
              <a:gd name="connsiteY811" fmla="*/ 949023 h 3694083"/>
              <a:gd name="connsiteX812" fmla="*/ 2004961 w 6725852"/>
              <a:gd name="connsiteY812" fmla="*/ 976901 h 3694083"/>
              <a:gd name="connsiteX813" fmla="*/ 2016112 w 6725852"/>
              <a:gd name="connsiteY813" fmla="*/ 1054959 h 3694083"/>
              <a:gd name="connsiteX814" fmla="*/ 2094170 w 6725852"/>
              <a:gd name="connsiteY814" fmla="*/ 1010354 h 3694083"/>
              <a:gd name="connsiteX815" fmla="*/ 2149926 w 6725852"/>
              <a:gd name="connsiteY815" fmla="*/ 1099564 h 3694083"/>
              <a:gd name="connsiteX816" fmla="*/ 2149926 w 6725852"/>
              <a:gd name="connsiteY816" fmla="*/ 1155320 h 3694083"/>
              <a:gd name="connsiteX817" fmla="*/ 2172229 w 6725852"/>
              <a:gd name="connsiteY817" fmla="*/ 1177623 h 3694083"/>
              <a:gd name="connsiteX818" fmla="*/ 2183380 w 6725852"/>
              <a:gd name="connsiteY818" fmla="*/ 1177623 h 3694083"/>
              <a:gd name="connsiteX819" fmla="*/ 2227985 w 6725852"/>
              <a:gd name="connsiteY819" fmla="*/ 1222228 h 3694083"/>
              <a:gd name="connsiteX820" fmla="*/ 2250287 w 6725852"/>
              <a:gd name="connsiteY820" fmla="*/ 1222228 h 3694083"/>
              <a:gd name="connsiteX821" fmla="*/ 2261439 w 6725852"/>
              <a:gd name="connsiteY821" fmla="*/ 1233379 h 3694083"/>
              <a:gd name="connsiteX822" fmla="*/ 2261439 w 6725852"/>
              <a:gd name="connsiteY822" fmla="*/ 1300286 h 3694083"/>
              <a:gd name="connsiteX823" fmla="*/ 2250287 w 6725852"/>
              <a:gd name="connsiteY823" fmla="*/ 1333740 h 3694083"/>
              <a:gd name="connsiteX824" fmla="*/ 2317195 w 6725852"/>
              <a:gd name="connsiteY824" fmla="*/ 1422950 h 3694083"/>
              <a:gd name="connsiteX825" fmla="*/ 2283741 w 6725852"/>
              <a:gd name="connsiteY825" fmla="*/ 1456403 h 3694083"/>
              <a:gd name="connsiteX826" fmla="*/ 2261439 w 6725852"/>
              <a:gd name="connsiteY826" fmla="*/ 1445252 h 3694083"/>
              <a:gd name="connsiteX827" fmla="*/ 2239136 w 6725852"/>
              <a:gd name="connsiteY827" fmla="*/ 1434101 h 3694083"/>
              <a:gd name="connsiteX828" fmla="*/ 2183380 w 6725852"/>
              <a:gd name="connsiteY828" fmla="*/ 1434101 h 3694083"/>
              <a:gd name="connsiteX829" fmla="*/ 2183380 w 6725852"/>
              <a:gd name="connsiteY829" fmla="*/ 1456403 h 3694083"/>
              <a:gd name="connsiteX830" fmla="*/ 2183380 w 6725852"/>
              <a:gd name="connsiteY830" fmla="*/ 1489857 h 3694083"/>
              <a:gd name="connsiteX831" fmla="*/ 2083019 w 6725852"/>
              <a:gd name="connsiteY831" fmla="*/ 1556764 h 3694083"/>
              <a:gd name="connsiteX832" fmla="*/ 2060717 w 6725852"/>
              <a:gd name="connsiteY832" fmla="*/ 1556764 h 3694083"/>
              <a:gd name="connsiteX833" fmla="*/ 2094170 w 6725852"/>
              <a:gd name="connsiteY833" fmla="*/ 1512159 h 3694083"/>
              <a:gd name="connsiteX834" fmla="*/ 2016112 w 6725852"/>
              <a:gd name="connsiteY834" fmla="*/ 1534462 h 3694083"/>
              <a:gd name="connsiteX835" fmla="*/ 2004961 w 6725852"/>
              <a:gd name="connsiteY835" fmla="*/ 1612520 h 3694083"/>
              <a:gd name="connsiteX836" fmla="*/ 1971507 w 6725852"/>
              <a:gd name="connsiteY836" fmla="*/ 1612520 h 3694083"/>
              <a:gd name="connsiteX837" fmla="*/ 1960356 w 6725852"/>
              <a:gd name="connsiteY837" fmla="*/ 1612520 h 3694083"/>
              <a:gd name="connsiteX838" fmla="*/ 1915751 w 6725852"/>
              <a:gd name="connsiteY838" fmla="*/ 1690579 h 3694083"/>
              <a:gd name="connsiteX839" fmla="*/ 1826541 w 6725852"/>
              <a:gd name="connsiteY839" fmla="*/ 1790940 h 3694083"/>
              <a:gd name="connsiteX840" fmla="*/ 1793087 w 6725852"/>
              <a:gd name="connsiteY840" fmla="*/ 1824393 h 3694083"/>
              <a:gd name="connsiteX841" fmla="*/ 1837692 w 6725852"/>
              <a:gd name="connsiteY841" fmla="*/ 1913603 h 3694083"/>
              <a:gd name="connsiteX842" fmla="*/ 1815390 w 6725852"/>
              <a:gd name="connsiteY842" fmla="*/ 1947057 h 3694083"/>
              <a:gd name="connsiteX843" fmla="*/ 1770785 w 6725852"/>
              <a:gd name="connsiteY843" fmla="*/ 1935906 h 3694083"/>
              <a:gd name="connsiteX844" fmla="*/ 1759634 w 6725852"/>
              <a:gd name="connsiteY844" fmla="*/ 1913603 h 3694083"/>
              <a:gd name="connsiteX845" fmla="*/ 1737331 w 6725852"/>
              <a:gd name="connsiteY845" fmla="*/ 1857847 h 3694083"/>
              <a:gd name="connsiteX846" fmla="*/ 1692726 w 6725852"/>
              <a:gd name="connsiteY846" fmla="*/ 1846696 h 3694083"/>
              <a:gd name="connsiteX847" fmla="*/ 1670424 w 6725852"/>
              <a:gd name="connsiteY847" fmla="*/ 1857847 h 3694083"/>
              <a:gd name="connsiteX848" fmla="*/ 1659273 w 6725852"/>
              <a:gd name="connsiteY848" fmla="*/ 1891301 h 3694083"/>
              <a:gd name="connsiteX849" fmla="*/ 1592365 w 6725852"/>
              <a:gd name="connsiteY849" fmla="*/ 1857847 h 3694083"/>
              <a:gd name="connsiteX850" fmla="*/ 1525458 w 6725852"/>
              <a:gd name="connsiteY850" fmla="*/ 1913603 h 3694083"/>
              <a:gd name="connsiteX851" fmla="*/ 1503156 w 6725852"/>
              <a:gd name="connsiteY851" fmla="*/ 1924754 h 3694083"/>
              <a:gd name="connsiteX852" fmla="*/ 1525458 w 6725852"/>
              <a:gd name="connsiteY852" fmla="*/ 1958208 h 3694083"/>
              <a:gd name="connsiteX853" fmla="*/ 1525458 w 6725852"/>
              <a:gd name="connsiteY853" fmla="*/ 2002813 h 3694083"/>
              <a:gd name="connsiteX854" fmla="*/ 1558912 w 6725852"/>
              <a:gd name="connsiteY854" fmla="*/ 2080871 h 3694083"/>
              <a:gd name="connsiteX855" fmla="*/ 1692726 w 6725852"/>
              <a:gd name="connsiteY855" fmla="*/ 2025115 h 3694083"/>
              <a:gd name="connsiteX856" fmla="*/ 1692726 w 6725852"/>
              <a:gd name="connsiteY856" fmla="*/ 2080871 h 3694083"/>
              <a:gd name="connsiteX857" fmla="*/ 1670424 w 6725852"/>
              <a:gd name="connsiteY857" fmla="*/ 2147779 h 3694083"/>
              <a:gd name="connsiteX858" fmla="*/ 1748483 w 6725852"/>
              <a:gd name="connsiteY858" fmla="*/ 2125476 h 3694083"/>
              <a:gd name="connsiteX859" fmla="*/ 1759634 w 6725852"/>
              <a:gd name="connsiteY859" fmla="*/ 2147779 h 3694083"/>
              <a:gd name="connsiteX860" fmla="*/ 1759634 w 6725852"/>
              <a:gd name="connsiteY860" fmla="*/ 2203535 h 3694083"/>
              <a:gd name="connsiteX861" fmla="*/ 1793087 w 6725852"/>
              <a:gd name="connsiteY861" fmla="*/ 2281593 h 3694083"/>
              <a:gd name="connsiteX862" fmla="*/ 1893448 w 6725852"/>
              <a:gd name="connsiteY862" fmla="*/ 2225837 h 3694083"/>
              <a:gd name="connsiteX863" fmla="*/ 1938053 w 6725852"/>
              <a:gd name="connsiteY863" fmla="*/ 2203535 h 3694083"/>
              <a:gd name="connsiteX864" fmla="*/ 1993809 w 6725852"/>
              <a:gd name="connsiteY864" fmla="*/ 2203535 h 3694083"/>
              <a:gd name="connsiteX865" fmla="*/ 2038414 w 6725852"/>
              <a:gd name="connsiteY865" fmla="*/ 2225837 h 3694083"/>
              <a:gd name="connsiteX866" fmla="*/ 2105322 w 6725852"/>
              <a:gd name="connsiteY866" fmla="*/ 2248140 h 3694083"/>
              <a:gd name="connsiteX867" fmla="*/ 2161078 w 6725852"/>
              <a:gd name="connsiteY867" fmla="*/ 2248140 h 3694083"/>
              <a:gd name="connsiteX868" fmla="*/ 2227985 w 6725852"/>
              <a:gd name="connsiteY868" fmla="*/ 2326198 h 3694083"/>
              <a:gd name="connsiteX869" fmla="*/ 2294892 w 6725852"/>
              <a:gd name="connsiteY869" fmla="*/ 2326198 h 3694083"/>
              <a:gd name="connsiteX870" fmla="*/ 2339497 w 6725852"/>
              <a:gd name="connsiteY870" fmla="*/ 2359652 h 3694083"/>
              <a:gd name="connsiteX871" fmla="*/ 2372951 w 6725852"/>
              <a:gd name="connsiteY871" fmla="*/ 2415408 h 3694083"/>
              <a:gd name="connsiteX872" fmla="*/ 2395253 w 6725852"/>
              <a:gd name="connsiteY872" fmla="*/ 2471164 h 3694083"/>
              <a:gd name="connsiteX873" fmla="*/ 2495614 w 6725852"/>
              <a:gd name="connsiteY873" fmla="*/ 2471164 h 3694083"/>
              <a:gd name="connsiteX874" fmla="*/ 2529068 w 6725852"/>
              <a:gd name="connsiteY874" fmla="*/ 2515769 h 3694083"/>
              <a:gd name="connsiteX875" fmla="*/ 2618278 w 6725852"/>
              <a:gd name="connsiteY875" fmla="*/ 2560374 h 3694083"/>
              <a:gd name="connsiteX876" fmla="*/ 2651731 w 6725852"/>
              <a:gd name="connsiteY876" fmla="*/ 2638432 h 3694083"/>
              <a:gd name="connsiteX877" fmla="*/ 2573673 w 6725852"/>
              <a:gd name="connsiteY877" fmla="*/ 2705340 h 3694083"/>
              <a:gd name="connsiteX878" fmla="*/ 2540219 w 6725852"/>
              <a:gd name="connsiteY878" fmla="*/ 2783398 h 3694083"/>
              <a:gd name="connsiteX879" fmla="*/ 2540219 w 6725852"/>
              <a:gd name="connsiteY879" fmla="*/ 2894911 h 3694083"/>
              <a:gd name="connsiteX880" fmla="*/ 2495614 w 6725852"/>
              <a:gd name="connsiteY880" fmla="*/ 2917213 h 3694083"/>
              <a:gd name="connsiteX881" fmla="*/ 2428707 w 6725852"/>
              <a:gd name="connsiteY881" fmla="*/ 2928364 h 3694083"/>
              <a:gd name="connsiteX882" fmla="*/ 2387116 w 6725852"/>
              <a:gd name="connsiteY882" fmla="*/ 2975983 h 3694083"/>
              <a:gd name="connsiteX883" fmla="*/ 2333570 w 6725852"/>
              <a:gd name="connsiteY883" fmla="*/ 3136621 h 3694083"/>
              <a:gd name="connsiteX884" fmla="*/ 2230597 w 6725852"/>
              <a:gd name="connsiteY884" fmla="*/ 3157215 h 3694083"/>
              <a:gd name="connsiteX885" fmla="*/ 2234716 w 6725852"/>
              <a:gd name="connsiteY885" fmla="*/ 3218999 h 3694083"/>
              <a:gd name="connsiteX886" fmla="*/ 2189408 w 6725852"/>
              <a:gd name="connsiteY886" fmla="*/ 3251950 h 3694083"/>
              <a:gd name="connsiteX887" fmla="*/ 2148219 w 6725852"/>
              <a:gd name="connsiteY887" fmla="*/ 3272545 h 3694083"/>
              <a:gd name="connsiteX888" fmla="*/ 2135862 w 6725852"/>
              <a:gd name="connsiteY888" fmla="*/ 3342567 h 3694083"/>
              <a:gd name="connsiteX889" fmla="*/ 2074078 w 6725852"/>
              <a:gd name="connsiteY889" fmla="*/ 3317853 h 3694083"/>
              <a:gd name="connsiteX890" fmla="*/ 2111148 w 6725852"/>
              <a:gd name="connsiteY890" fmla="*/ 3342567 h 3694083"/>
              <a:gd name="connsiteX891" fmla="*/ 2074078 w 6725852"/>
              <a:gd name="connsiteY891" fmla="*/ 3391994 h 3694083"/>
              <a:gd name="connsiteX892" fmla="*/ 2045246 w 6725852"/>
              <a:gd name="connsiteY892" fmla="*/ 3437302 h 3694083"/>
              <a:gd name="connsiteX893" fmla="*/ 2074078 w 6725852"/>
              <a:gd name="connsiteY893" fmla="*/ 3474372 h 3694083"/>
              <a:gd name="connsiteX894" fmla="*/ 2016413 w 6725852"/>
              <a:gd name="connsiteY894" fmla="*/ 3589702 h 3694083"/>
              <a:gd name="connsiteX895" fmla="*/ 2108639 w 6725852"/>
              <a:gd name="connsiteY895" fmla="*/ 3682629 h 3694083"/>
              <a:gd name="connsiteX896" fmla="*/ 2095577 w 6725852"/>
              <a:gd name="connsiteY896" fmla="*/ 3679615 h 3694083"/>
              <a:gd name="connsiteX897" fmla="*/ 1999938 w 6725852"/>
              <a:gd name="connsiteY897" fmla="*/ 3692675 h 3694083"/>
              <a:gd name="connsiteX898" fmla="*/ 1926902 w 6725852"/>
              <a:gd name="connsiteY898" fmla="*/ 3642042 h 3694083"/>
              <a:gd name="connsiteX899" fmla="*/ 1871146 w 6725852"/>
              <a:gd name="connsiteY899" fmla="*/ 3586286 h 3694083"/>
              <a:gd name="connsiteX900" fmla="*/ 1859995 w 6725852"/>
              <a:gd name="connsiteY900" fmla="*/ 3552832 h 3694083"/>
              <a:gd name="connsiteX901" fmla="*/ 1859995 w 6725852"/>
              <a:gd name="connsiteY901" fmla="*/ 3519379 h 3694083"/>
              <a:gd name="connsiteX902" fmla="*/ 1871146 w 6725852"/>
              <a:gd name="connsiteY902" fmla="*/ 3485925 h 3694083"/>
              <a:gd name="connsiteX903" fmla="*/ 1882297 w 6725852"/>
              <a:gd name="connsiteY903" fmla="*/ 3474774 h 3694083"/>
              <a:gd name="connsiteX904" fmla="*/ 1859995 w 6725852"/>
              <a:gd name="connsiteY904" fmla="*/ 3474774 h 3694083"/>
              <a:gd name="connsiteX905" fmla="*/ 1859995 w 6725852"/>
              <a:gd name="connsiteY905" fmla="*/ 3441320 h 3694083"/>
              <a:gd name="connsiteX906" fmla="*/ 1893448 w 6725852"/>
              <a:gd name="connsiteY906" fmla="*/ 3407867 h 3694083"/>
              <a:gd name="connsiteX907" fmla="*/ 1893448 w 6725852"/>
              <a:gd name="connsiteY907" fmla="*/ 3363262 h 3694083"/>
              <a:gd name="connsiteX908" fmla="*/ 1893448 w 6725852"/>
              <a:gd name="connsiteY908" fmla="*/ 3352111 h 3694083"/>
              <a:gd name="connsiteX909" fmla="*/ 1893448 w 6725852"/>
              <a:gd name="connsiteY909" fmla="*/ 3285203 h 3694083"/>
              <a:gd name="connsiteX910" fmla="*/ 1915751 w 6725852"/>
              <a:gd name="connsiteY910" fmla="*/ 3251750 h 3694083"/>
              <a:gd name="connsiteX911" fmla="*/ 1893448 w 6725852"/>
              <a:gd name="connsiteY911" fmla="*/ 3218296 h 3694083"/>
              <a:gd name="connsiteX912" fmla="*/ 1960356 w 6725852"/>
              <a:gd name="connsiteY912" fmla="*/ 3117935 h 3694083"/>
              <a:gd name="connsiteX913" fmla="*/ 1960356 w 6725852"/>
              <a:gd name="connsiteY913" fmla="*/ 3039876 h 3694083"/>
              <a:gd name="connsiteX914" fmla="*/ 1960356 w 6725852"/>
              <a:gd name="connsiteY914" fmla="*/ 2861457 h 3694083"/>
              <a:gd name="connsiteX915" fmla="*/ 1960356 w 6725852"/>
              <a:gd name="connsiteY915" fmla="*/ 2816852 h 3694083"/>
              <a:gd name="connsiteX916" fmla="*/ 1949204 w 6725852"/>
              <a:gd name="connsiteY916" fmla="*/ 2794550 h 3694083"/>
              <a:gd name="connsiteX917" fmla="*/ 1893448 w 6725852"/>
              <a:gd name="connsiteY917" fmla="*/ 2749945 h 3694083"/>
              <a:gd name="connsiteX918" fmla="*/ 1837692 w 6725852"/>
              <a:gd name="connsiteY918" fmla="*/ 2705340 h 3694083"/>
              <a:gd name="connsiteX919" fmla="*/ 1848844 w 6725852"/>
              <a:gd name="connsiteY919" fmla="*/ 2671886 h 3694083"/>
              <a:gd name="connsiteX920" fmla="*/ 1815390 w 6725852"/>
              <a:gd name="connsiteY920" fmla="*/ 2604979 h 3694083"/>
              <a:gd name="connsiteX921" fmla="*/ 1781936 w 6725852"/>
              <a:gd name="connsiteY921" fmla="*/ 2571525 h 3694083"/>
              <a:gd name="connsiteX922" fmla="*/ 1759634 w 6725852"/>
              <a:gd name="connsiteY922" fmla="*/ 2538071 h 3694083"/>
              <a:gd name="connsiteX923" fmla="*/ 1793087 w 6725852"/>
              <a:gd name="connsiteY923" fmla="*/ 2515769 h 3694083"/>
              <a:gd name="connsiteX924" fmla="*/ 1793087 w 6725852"/>
              <a:gd name="connsiteY924" fmla="*/ 2471164 h 3694083"/>
              <a:gd name="connsiteX925" fmla="*/ 1793087 w 6725852"/>
              <a:gd name="connsiteY925" fmla="*/ 2415408 h 3694083"/>
              <a:gd name="connsiteX926" fmla="*/ 1848844 w 6725852"/>
              <a:gd name="connsiteY926" fmla="*/ 2404257 h 3694083"/>
              <a:gd name="connsiteX927" fmla="*/ 1848844 w 6725852"/>
              <a:gd name="connsiteY927" fmla="*/ 2370803 h 3694083"/>
              <a:gd name="connsiteX928" fmla="*/ 1848844 w 6725852"/>
              <a:gd name="connsiteY928" fmla="*/ 2281593 h 3694083"/>
              <a:gd name="connsiteX929" fmla="*/ 1793087 w 6725852"/>
              <a:gd name="connsiteY929" fmla="*/ 2315047 h 3694083"/>
              <a:gd name="connsiteX930" fmla="*/ 1703878 w 6725852"/>
              <a:gd name="connsiteY930" fmla="*/ 2270442 h 3694083"/>
              <a:gd name="connsiteX931" fmla="*/ 1681575 w 6725852"/>
              <a:gd name="connsiteY931" fmla="*/ 2203535 h 3694083"/>
              <a:gd name="connsiteX932" fmla="*/ 1670424 w 6725852"/>
              <a:gd name="connsiteY932" fmla="*/ 2192384 h 3694083"/>
              <a:gd name="connsiteX933" fmla="*/ 1614668 w 6725852"/>
              <a:gd name="connsiteY933" fmla="*/ 2181232 h 3694083"/>
              <a:gd name="connsiteX934" fmla="*/ 1558912 w 6725852"/>
              <a:gd name="connsiteY934" fmla="*/ 2147779 h 3694083"/>
              <a:gd name="connsiteX935" fmla="*/ 1492004 w 6725852"/>
              <a:gd name="connsiteY935" fmla="*/ 2158930 h 3694083"/>
              <a:gd name="connsiteX936" fmla="*/ 1347039 w 6725852"/>
              <a:gd name="connsiteY936" fmla="*/ 2058569 h 3694083"/>
              <a:gd name="connsiteX937" fmla="*/ 1347039 w 6725852"/>
              <a:gd name="connsiteY937" fmla="*/ 2025115 h 3694083"/>
              <a:gd name="connsiteX938" fmla="*/ 1157468 w 6725852"/>
              <a:gd name="connsiteY938" fmla="*/ 1813242 h 3694083"/>
              <a:gd name="connsiteX939" fmla="*/ 1291283 w 6725852"/>
              <a:gd name="connsiteY939" fmla="*/ 2002813 h 3694083"/>
              <a:gd name="connsiteX940" fmla="*/ 1257829 w 6725852"/>
              <a:gd name="connsiteY940" fmla="*/ 2002813 h 3694083"/>
              <a:gd name="connsiteX941" fmla="*/ 1168619 w 6725852"/>
              <a:gd name="connsiteY941" fmla="*/ 1913603 h 3694083"/>
              <a:gd name="connsiteX942" fmla="*/ 1179770 w 6725852"/>
              <a:gd name="connsiteY942" fmla="*/ 1880150 h 3694083"/>
              <a:gd name="connsiteX943" fmla="*/ 1146317 w 6725852"/>
              <a:gd name="connsiteY943" fmla="*/ 1846696 h 3694083"/>
              <a:gd name="connsiteX944" fmla="*/ 1090561 w 6725852"/>
              <a:gd name="connsiteY944" fmla="*/ 1779789 h 3694083"/>
              <a:gd name="connsiteX945" fmla="*/ 1001351 w 6725852"/>
              <a:gd name="connsiteY945" fmla="*/ 1668276 h 3694083"/>
              <a:gd name="connsiteX946" fmla="*/ 1023653 w 6725852"/>
              <a:gd name="connsiteY946" fmla="*/ 1645974 h 3694083"/>
              <a:gd name="connsiteX947" fmla="*/ 1023653 w 6725852"/>
              <a:gd name="connsiteY947" fmla="*/ 1612520 h 3694083"/>
              <a:gd name="connsiteX948" fmla="*/ 1012502 w 6725852"/>
              <a:gd name="connsiteY948" fmla="*/ 1501008 h 3694083"/>
              <a:gd name="connsiteX949" fmla="*/ 1001351 w 6725852"/>
              <a:gd name="connsiteY949" fmla="*/ 1467554 h 3694083"/>
              <a:gd name="connsiteX950" fmla="*/ 1023653 w 6725852"/>
              <a:gd name="connsiteY950" fmla="*/ 1434101 h 3694083"/>
              <a:gd name="connsiteX951" fmla="*/ 979048 w 6725852"/>
              <a:gd name="connsiteY951" fmla="*/ 1378345 h 3694083"/>
              <a:gd name="connsiteX952" fmla="*/ 945595 w 6725852"/>
              <a:gd name="connsiteY952" fmla="*/ 1356042 h 3694083"/>
              <a:gd name="connsiteX953" fmla="*/ 934444 w 6725852"/>
              <a:gd name="connsiteY953" fmla="*/ 1344891 h 3694083"/>
              <a:gd name="connsiteX954" fmla="*/ 923292 w 6725852"/>
              <a:gd name="connsiteY954" fmla="*/ 1333740 h 3694083"/>
              <a:gd name="connsiteX955" fmla="*/ 945595 w 6725852"/>
              <a:gd name="connsiteY955" fmla="*/ 1322589 h 3694083"/>
              <a:gd name="connsiteX956" fmla="*/ 912141 w 6725852"/>
              <a:gd name="connsiteY956" fmla="*/ 1277984 h 3694083"/>
              <a:gd name="connsiteX957" fmla="*/ 900991 w 6725852"/>
              <a:gd name="connsiteY957" fmla="*/ 1244530 h 3694083"/>
              <a:gd name="connsiteX958" fmla="*/ 900991 w 6725852"/>
              <a:gd name="connsiteY958" fmla="*/ 1222228 h 3694083"/>
              <a:gd name="connsiteX959" fmla="*/ 867536 w 6725852"/>
              <a:gd name="connsiteY959" fmla="*/ 1244530 h 3694083"/>
              <a:gd name="connsiteX960" fmla="*/ 912141 w 6725852"/>
              <a:gd name="connsiteY960" fmla="*/ 1311437 h 3694083"/>
              <a:gd name="connsiteX961" fmla="*/ 867536 w 6725852"/>
              <a:gd name="connsiteY961" fmla="*/ 1300286 h 3694083"/>
              <a:gd name="connsiteX962" fmla="*/ 845234 w 6725852"/>
              <a:gd name="connsiteY962" fmla="*/ 1233379 h 3694083"/>
              <a:gd name="connsiteX963" fmla="*/ 834083 w 6725852"/>
              <a:gd name="connsiteY963" fmla="*/ 1188774 h 3694083"/>
              <a:gd name="connsiteX964" fmla="*/ 800629 w 6725852"/>
              <a:gd name="connsiteY964" fmla="*/ 1133018 h 3694083"/>
              <a:gd name="connsiteX965" fmla="*/ 767175 w 6725852"/>
              <a:gd name="connsiteY965" fmla="*/ 1066111 h 3694083"/>
              <a:gd name="connsiteX966" fmla="*/ 722570 w 6725852"/>
              <a:gd name="connsiteY966" fmla="*/ 1043808 h 3694083"/>
              <a:gd name="connsiteX967" fmla="*/ 689117 w 6725852"/>
              <a:gd name="connsiteY967" fmla="*/ 1032657 h 3694083"/>
              <a:gd name="connsiteX968" fmla="*/ 644512 w 6725852"/>
              <a:gd name="connsiteY968" fmla="*/ 1032657 h 3694083"/>
              <a:gd name="connsiteX969" fmla="*/ 633361 w 6725852"/>
              <a:gd name="connsiteY969" fmla="*/ 1021506 h 3694083"/>
              <a:gd name="connsiteX970" fmla="*/ 577604 w 6725852"/>
              <a:gd name="connsiteY970" fmla="*/ 1032657 h 3694083"/>
              <a:gd name="connsiteX971" fmla="*/ 499546 w 6725852"/>
              <a:gd name="connsiteY971" fmla="*/ 1043808 h 3694083"/>
              <a:gd name="connsiteX972" fmla="*/ 488395 w 6725852"/>
              <a:gd name="connsiteY972" fmla="*/ 1133018 h 3694083"/>
              <a:gd name="connsiteX973" fmla="*/ 432640 w 6725852"/>
              <a:gd name="connsiteY973" fmla="*/ 1121867 h 3694083"/>
              <a:gd name="connsiteX974" fmla="*/ 365731 w 6725852"/>
              <a:gd name="connsiteY974" fmla="*/ 1199925 h 3694083"/>
              <a:gd name="connsiteX975" fmla="*/ 209614 w 6725852"/>
              <a:gd name="connsiteY975" fmla="*/ 1255681 h 3694083"/>
              <a:gd name="connsiteX976" fmla="*/ 176162 w 6725852"/>
              <a:gd name="connsiteY976" fmla="*/ 1255681 h 3694083"/>
              <a:gd name="connsiteX977" fmla="*/ 187312 w 6725852"/>
              <a:gd name="connsiteY977" fmla="*/ 1222228 h 3694083"/>
              <a:gd name="connsiteX978" fmla="*/ 231917 w 6725852"/>
              <a:gd name="connsiteY978" fmla="*/ 1211076 h 3694083"/>
              <a:gd name="connsiteX979" fmla="*/ 343429 w 6725852"/>
              <a:gd name="connsiteY979" fmla="*/ 1133018 h 3694083"/>
              <a:gd name="connsiteX980" fmla="*/ 376883 w 6725852"/>
              <a:gd name="connsiteY980" fmla="*/ 1088413 h 3694083"/>
              <a:gd name="connsiteX981" fmla="*/ 376883 w 6725852"/>
              <a:gd name="connsiteY981" fmla="*/ 1043808 h 3694083"/>
              <a:gd name="connsiteX982" fmla="*/ 309975 w 6725852"/>
              <a:gd name="connsiteY982" fmla="*/ 1054959 h 3694083"/>
              <a:gd name="connsiteX983" fmla="*/ 287674 w 6725852"/>
              <a:gd name="connsiteY983" fmla="*/ 1032657 h 3694083"/>
              <a:gd name="connsiteX984" fmla="*/ 265370 w 6725852"/>
              <a:gd name="connsiteY984" fmla="*/ 1021506 h 3694083"/>
              <a:gd name="connsiteX985" fmla="*/ 165009 w 6725852"/>
              <a:gd name="connsiteY985" fmla="*/ 1043808 h 3694083"/>
              <a:gd name="connsiteX986" fmla="*/ 187312 w 6725852"/>
              <a:gd name="connsiteY986" fmla="*/ 1010354 h 3694083"/>
              <a:gd name="connsiteX987" fmla="*/ 265370 w 6725852"/>
              <a:gd name="connsiteY987" fmla="*/ 976901 h 3694083"/>
              <a:gd name="connsiteX988" fmla="*/ 231917 w 6725852"/>
              <a:gd name="connsiteY988" fmla="*/ 954598 h 3694083"/>
              <a:gd name="connsiteX989" fmla="*/ 254219 w 6725852"/>
              <a:gd name="connsiteY989" fmla="*/ 898842 h 3694083"/>
              <a:gd name="connsiteX990" fmla="*/ 287674 w 6725852"/>
              <a:gd name="connsiteY990" fmla="*/ 876540 h 3694083"/>
              <a:gd name="connsiteX991" fmla="*/ 332278 w 6725852"/>
              <a:gd name="connsiteY991" fmla="*/ 843086 h 3694083"/>
              <a:gd name="connsiteX992" fmla="*/ 321126 w 6725852"/>
              <a:gd name="connsiteY992" fmla="*/ 831935 h 3694083"/>
              <a:gd name="connsiteX993" fmla="*/ 298824 w 6725852"/>
              <a:gd name="connsiteY993" fmla="*/ 831935 h 3694083"/>
              <a:gd name="connsiteX994" fmla="*/ 265370 w 6725852"/>
              <a:gd name="connsiteY994" fmla="*/ 854237 h 3694083"/>
              <a:gd name="connsiteX995" fmla="*/ 220765 w 6725852"/>
              <a:gd name="connsiteY995" fmla="*/ 843086 h 3694083"/>
              <a:gd name="connsiteX996" fmla="*/ 220765 w 6725852"/>
              <a:gd name="connsiteY996" fmla="*/ 831935 h 3694083"/>
              <a:gd name="connsiteX997" fmla="*/ 220765 w 6725852"/>
              <a:gd name="connsiteY997" fmla="*/ 809632 h 3694083"/>
              <a:gd name="connsiteX998" fmla="*/ 187312 w 6725852"/>
              <a:gd name="connsiteY998" fmla="*/ 765028 h 3694083"/>
              <a:gd name="connsiteX999" fmla="*/ 254219 w 6725852"/>
              <a:gd name="connsiteY999" fmla="*/ 731574 h 3694083"/>
              <a:gd name="connsiteX1000" fmla="*/ 309975 w 6725852"/>
              <a:gd name="connsiteY1000" fmla="*/ 776179 h 3694083"/>
              <a:gd name="connsiteX1001" fmla="*/ 332278 w 6725852"/>
              <a:gd name="connsiteY1001" fmla="*/ 753876 h 3694083"/>
              <a:gd name="connsiteX1002" fmla="*/ 231917 w 6725852"/>
              <a:gd name="connsiteY1002" fmla="*/ 686969 h 3694083"/>
              <a:gd name="connsiteX1003" fmla="*/ 265370 w 6725852"/>
              <a:gd name="connsiteY1003" fmla="*/ 653515 h 3694083"/>
              <a:gd name="connsiteX1004" fmla="*/ 298824 w 6725852"/>
              <a:gd name="connsiteY1004" fmla="*/ 620062 h 3694083"/>
              <a:gd name="connsiteX1005" fmla="*/ 410336 w 6725852"/>
              <a:gd name="connsiteY1005" fmla="*/ 564306 h 3694083"/>
              <a:gd name="connsiteX1006" fmla="*/ 521848 w 6725852"/>
              <a:gd name="connsiteY1006" fmla="*/ 620062 h 3694083"/>
              <a:gd name="connsiteX1007" fmla="*/ 533000 w 6725852"/>
              <a:gd name="connsiteY1007" fmla="*/ 597759 h 3694083"/>
              <a:gd name="connsiteX1008" fmla="*/ 599907 w 6725852"/>
              <a:gd name="connsiteY1008" fmla="*/ 620062 h 3694083"/>
              <a:gd name="connsiteX1009" fmla="*/ 666814 w 6725852"/>
              <a:gd name="connsiteY1009" fmla="*/ 620062 h 3694083"/>
              <a:gd name="connsiteX1010" fmla="*/ 778326 w 6725852"/>
              <a:gd name="connsiteY1010" fmla="*/ 631213 h 3694083"/>
              <a:gd name="connsiteX1011" fmla="*/ 923292 w 6725852"/>
              <a:gd name="connsiteY1011" fmla="*/ 608911 h 3694083"/>
              <a:gd name="connsiteX1012" fmla="*/ 934444 w 6725852"/>
              <a:gd name="connsiteY1012" fmla="*/ 597759 h 3694083"/>
              <a:gd name="connsiteX1013" fmla="*/ 979048 w 6725852"/>
              <a:gd name="connsiteY1013" fmla="*/ 631213 h 3694083"/>
              <a:gd name="connsiteX1014" fmla="*/ 1012502 w 6725852"/>
              <a:gd name="connsiteY1014" fmla="*/ 608911 h 3694083"/>
              <a:gd name="connsiteX1015" fmla="*/ 1045956 w 6725852"/>
              <a:gd name="connsiteY1015" fmla="*/ 642364 h 3694083"/>
              <a:gd name="connsiteX1016" fmla="*/ 1090561 w 6725852"/>
              <a:gd name="connsiteY1016" fmla="*/ 631213 h 3694083"/>
              <a:gd name="connsiteX1017" fmla="*/ 1124014 w 6725852"/>
              <a:gd name="connsiteY1017" fmla="*/ 642364 h 3694083"/>
              <a:gd name="connsiteX1018" fmla="*/ 1124014 w 6725852"/>
              <a:gd name="connsiteY1018" fmla="*/ 553154 h 3694083"/>
              <a:gd name="connsiteX1019" fmla="*/ 1045956 w 6725852"/>
              <a:gd name="connsiteY1019" fmla="*/ 597759 h 3694083"/>
              <a:gd name="connsiteX1020" fmla="*/ 967897 w 6725852"/>
              <a:gd name="connsiteY1020" fmla="*/ 564306 h 3694083"/>
              <a:gd name="connsiteX1021" fmla="*/ 1001351 w 6725852"/>
              <a:gd name="connsiteY1021" fmla="*/ 475096 h 3694083"/>
              <a:gd name="connsiteX1022" fmla="*/ 1001351 w 6725852"/>
              <a:gd name="connsiteY1022" fmla="*/ 452793 h 3694083"/>
              <a:gd name="connsiteX1023" fmla="*/ 1045956 w 6725852"/>
              <a:gd name="connsiteY1023" fmla="*/ 430491 h 3694083"/>
              <a:gd name="connsiteX1024" fmla="*/ 1168619 w 6725852"/>
              <a:gd name="connsiteY1024" fmla="*/ 475096 h 3694083"/>
              <a:gd name="connsiteX1025" fmla="*/ 1202073 w 6725852"/>
              <a:gd name="connsiteY1025" fmla="*/ 508550 h 3694083"/>
              <a:gd name="connsiteX1026" fmla="*/ 1224375 w 6725852"/>
              <a:gd name="connsiteY1026" fmla="*/ 519701 h 3694083"/>
              <a:gd name="connsiteX1027" fmla="*/ 1268980 w 6725852"/>
              <a:gd name="connsiteY1027" fmla="*/ 508550 h 3694083"/>
              <a:gd name="connsiteX1028" fmla="*/ 1313585 w 6725852"/>
              <a:gd name="connsiteY1028" fmla="*/ 497398 h 3694083"/>
              <a:gd name="connsiteX1029" fmla="*/ 1335888 w 6725852"/>
              <a:gd name="connsiteY1029" fmla="*/ 486247 h 3694083"/>
              <a:gd name="connsiteX1030" fmla="*/ 1402795 w 6725852"/>
              <a:gd name="connsiteY1030" fmla="*/ 497398 h 3694083"/>
              <a:gd name="connsiteX1031" fmla="*/ 1369341 w 6725852"/>
              <a:gd name="connsiteY1031" fmla="*/ 553154 h 3694083"/>
              <a:gd name="connsiteX1032" fmla="*/ 1413946 w 6725852"/>
              <a:gd name="connsiteY1032" fmla="*/ 597759 h 3694083"/>
              <a:gd name="connsiteX1033" fmla="*/ 1436248 w 6725852"/>
              <a:gd name="connsiteY1033" fmla="*/ 620062 h 3694083"/>
              <a:gd name="connsiteX1034" fmla="*/ 1469702 w 6725852"/>
              <a:gd name="connsiteY1034" fmla="*/ 620062 h 3694083"/>
              <a:gd name="connsiteX1035" fmla="*/ 1469702 w 6725852"/>
              <a:gd name="connsiteY1035" fmla="*/ 586608 h 3694083"/>
              <a:gd name="connsiteX1036" fmla="*/ 1413946 w 6725852"/>
              <a:gd name="connsiteY1036" fmla="*/ 553154 h 3694083"/>
              <a:gd name="connsiteX1037" fmla="*/ 1413946 w 6725852"/>
              <a:gd name="connsiteY1037" fmla="*/ 519701 h 3694083"/>
              <a:gd name="connsiteX1038" fmla="*/ 1447401 w 6725852"/>
              <a:gd name="connsiteY1038" fmla="*/ 497398 h 3694083"/>
              <a:gd name="connsiteX1039" fmla="*/ 1458551 w 6725852"/>
              <a:gd name="connsiteY1039" fmla="*/ 475096 h 3694083"/>
              <a:gd name="connsiteX1040" fmla="*/ 1480853 w 6725852"/>
              <a:gd name="connsiteY1040" fmla="*/ 475096 h 3694083"/>
              <a:gd name="connsiteX1041" fmla="*/ 1492004 w 6725852"/>
              <a:gd name="connsiteY1041" fmla="*/ 475096 h 3694083"/>
              <a:gd name="connsiteX1042" fmla="*/ 1514307 w 6725852"/>
              <a:gd name="connsiteY1042" fmla="*/ 486247 h 3694083"/>
              <a:gd name="connsiteX1043" fmla="*/ 1536609 w 6725852"/>
              <a:gd name="connsiteY1043" fmla="*/ 486247 h 3694083"/>
              <a:gd name="connsiteX1044" fmla="*/ 1492004 w 6725852"/>
              <a:gd name="connsiteY1044" fmla="*/ 441642 h 3694083"/>
              <a:gd name="connsiteX1045" fmla="*/ 1469702 w 6725852"/>
              <a:gd name="connsiteY1045" fmla="*/ 430491 h 3694083"/>
              <a:gd name="connsiteX1046" fmla="*/ 1380492 w 6725852"/>
              <a:gd name="connsiteY1046" fmla="*/ 419340 h 3694083"/>
              <a:gd name="connsiteX1047" fmla="*/ 1324736 w 6725852"/>
              <a:gd name="connsiteY1047" fmla="*/ 441642 h 3694083"/>
              <a:gd name="connsiteX1048" fmla="*/ 1302434 w 6725852"/>
              <a:gd name="connsiteY1048" fmla="*/ 452793 h 3694083"/>
              <a:gd name="connsiteX1049" fmla="*/ 1246678 w 6725852"/>
              <a:gd name="connsiteY1049" fmla="*/ 463945 h 3694083"/>
              <a:gd name="connsiteX1050" fmla="*/ 1190922 w 6725852"/>
              <a:gd name="connsiteY1050" fmla="*/ 463945 h 3694083"/>
              <a:gd name="connsiteX1051" fmla="*/ 1157468 w 6725852"/>
              <a:gd name="connsiteY1051" fmla="*/ 463945 h 3694083"/>
              <a:gd name="connsiteX1052" fmla="*/ 1124014 w 6725852"/>
              <a:gd name="connsiteY1052" fmla="*/ 430491 h 3694083"/>
              <a:gd name="connsiteX1053" fmla="*/ 1101712 w 6725852"/>
              <a:gd name="connsiteY1053" fmla="*/ 430491 h 3694083"/>
              <a:gd name="connsiteX1054" fmla="*/ 1068258 w 6725852"/>
              <a:gd name="connsiteY1054" fmla="*/ 408189 h 3694083"/>
              <a:gd name="connsiteX1055" fmla="*/ 1034804 w 6725852"/>
              <a:gd name="connsiteY1055" fmla="*/ 430491 h 3694083"/>
              <a:gd name="connsiteX1056" fmla="*/ 1001351 w 6725852"/>
              <a:gd name="connsiteY1056" fmla="*/ 397037 h 3694083"/>
              <a:gd name="connsiteX1057" fmla="*/ 1034804 w 6725852"/>
              <a:gd name="connsiteY1057" fmla="*/ 374735 h 3694083"/>
              <a:gd name="connsiteX1058" fmla="*/ 1202073 w 6725852"/>
              <a:gd name="connsiteY1058" fmla="*/ 307828 h 3694083"/>
              <a:gd name="connsiteX1059" fmla="*/ 1257829 w 6725852"/>
              <a:gd name="connsiteY1059" fmla="*/ 296676 h 3694083"/>
              <a:gd name="connsiteX1060" fmla="*/ 1246678 w 6725852"/>
              <a:gd name="connsiteY1060" fmla="*/ 352432 h 3694083"/>
              <a:gd name="connsiteX1061" fmla="*/ 1324736 w 6725852"/>
              <a:gd name="connsiteY1061" fmla="*/ 363584 h 3694083"/>
              <a:gd name="connsiteX1062" fmla="*/ 1358190 w 6725852"/>
              <a:gd name="connsiteY1062" fmla="*/ 363584 h 3694083"/>
              <a:gd name="connsiteX1063" fmla="*/ 1358190 w 6725852"/>
              <a:gd name="connsiteY1063" fmla="*/ 330130 h 3694083"/>
              <a:gd name="connsiteX1064" fmla="*/ 1391644 w 6725852"/>
              <a:gd name="connsiteY1064" fmla="*/ 352432 h 3694083"/>
              <a:gd name="connsiteX1065" fmla="*/ 1347039 w 6725852"/>
              <a:gd name="connsiteY1065" fmla="*/ 285525 h 3694083"/>
              <a:gd name="connsiteX1066" fmla="*/ 1347039 w 6725852"/>
              <a:gd name="connsiteY1066" fmla="*/ 263223 h 3694083"/>
              <a:gd name="connsiteX1067" fmla="*/ 1369341 w 6725852"/>
              <a:gd name="connsiteY1067" fmla="*/ 263223 h 3694083"/>
              <a:gd name="connsiteX1068" fmla="*/ 1447401 w 6725852"/>
              <a:gd name="connsiteY1068" fmla="*/ 296676 h 3694083"/>
              <a:gd name="connsiteX1069" fmla="*/ 1458551 w 6725852"/>
              <a:gd name="connsiteY1069" fmla="*/ 263223 h 3694083"/>
              <a:gd name="connsiteX1070" fmla="*/ 1458551 w 6725852"/>
              <a:gd name="connsiteY1070" fmla="*/ 229769 h 3694083"/>
              <a:gd name="connsiteX1071" fmla="*/ 1503156 w 6725852"/>
              <a:gd name="connsiteY1071" fmla="*/ 218618 h 3694083"/>
              <a:gd name="connsiteX1072" fmla="*/ 1514307 w 6725852"/>
              <a:gd name="connsiteY1072" fmla="*/ 218618 h 3694083"/>
              <a:gd name="connsiteX1073" fmla="*/ 1558912 w 6725852"/>
              <a:gd name="connsiteY1073" fmla="*/ 174013 h 3694083"/>
              <a:gd name="connsiteX1074" fmla="*/ 1636970 w 6725852"/>
              <a:gd name="connsiteY1074" fmla="*/ 129408 h 3694083"/>
              <a:gd name="connsiteX1075" fmla="*/ 1703878 w 6725852"/>
              <a:gd name="connsiteY1075" fmla="*/ 95954 h 3694083"/>
              <a:gd name="connsiteX1076" fmla="*/ 1837692 w 6725852"/>
              <a:gd name="connsiteY1076" fmla="*/ 62501 h 3694083"/>
              <a:gd name="connsiteX1077" fmla="*/ 2671236 w 6725852"/>
              <a:gd name="connsiteY1077" fmla="*/ 0 h 3694083"/>
              <a:gd name="connsiteX1078" fmla="*/ 2715228 w 6725852"/>
              <a:gd name="connsiteY1078" fmla="*/ 12569 h 3694083"/>
              <a:gd name="connsiteX1079" fmla="*/ 2759220 w 6725852"/>
              <a:gd name="connsiteY1079" fmla="*/ 12569 h 3694083"/>
              <a:gd name="connsiteX1080" fmla="*/ 2809496 w 6725852"/>
              <a:gd name="connsiteY1080" fmla="*/ 34565 h 3694083"/>
              <a:gd name="connsiteX1081" fmla="*/ 2831492 w 6725852"/>
              <a:gd name="connsiteY1081" fmla="*/ 53419 h 3694083"/>
              <a:gd name="connsiteX1082" fmla="*/ 2866057 w 6725852"/>
              <a:gd name="connsiteY1082" fmla="*/ 62846 h 3694083"/>
              <a:gd name="connsiteX1083" fmla="*/ 2878626 w 6725852"/>
              <a:gd name="connsiteY1083" fmla="*/ 91126 h 3694083"/>
              <a:gd name="connsiteX1084" fmla="*/ 2866057 w 6725852"/>
              <a:gd name="connsiteY1084" fmla="*/ 119406 h 3694083"/>
              <a:gd name="connsiteX1085" fmla="*/ 2853488 w 6725852"/>
              <a:gd name="connsiteY1085" fmla="*/ 163398 h 3694083"/>
              <a:gd name="connsiteX1086" fmla="*/ 2903764 w 6725852"/>
              <a:gd name="connsiteY1086" fmla="*/ 135118 h 3694083"/>
              <a:gd name="connsiteX1087" fmla="*/ 2957183 w 6725852"/>
              <a:gd name="connsiteY1087" fmla="*/ 116264 h 3694083"/>
              <a:gd name="connsiteX1088" fmla="*/ 3007459 w 6725852"/>
              <a:gd name="connsiteY1088" fmla="*/ 113122 h 3694083"/>
              <a:gd name="connsiteX1089" fmla="*/ 3045166 w 6725852"/>
              <a:gd name="connsiteY1089" fmla="*/ 141402 h 3694083"/>
              <a:gd name="connsiteX1090" fmla="*/ 3073447 w 6725852"/>
              <a:gd name="connsiteY1090" fmla="*/ 157114 h 3694083"/>
              <a:gd name="connsiteX1091" fmla="*/ 2988605 w 6725852"/>
              <a:gd name="connsiteY1091" fmla="*/ 210532 h 3694083"/>
              <a:gd name="connsiteX1092" fmla="*/ 2960325 w 6725852"/>
              <a:gd name="connsiteY1092" fmla="*/ 232528 h 3694083"/>
              <a:gd name="connsiteX1093" fmla="*/ 2932045 w 6725852"/>
              <a:gd name="connsiteY1093" fmla="*/ 257666 h 3694083"/>
              <a:gd name="connsiteX1094" fmla="*/ 2910049 w 6725852"/>
              <a:gd name="connsiteY1094" fmla="*/ 248239 h 3694083"/>
              <a:gd name="connsiteX1095" fmla="*/ 2928902 w 6725852"/>
              <a:gd name="connsiteY1095" fmla="*/ 285947 h 3694083"/>
              <a:gd name="connsiteX1096" fmla="*/ 2906906 w 6725852"/>
              <a:gd name="connsiteY1096" fmla="*/ 295373 h 3694083"/>
              <a:gd name="connsiteX1097" fmla="*/ 2897480 w 6725852"/>
              <a:gd name="connsiteY1097" fmla="*/ 295373 h 3694083"/>
              <a:gd name="connsiteX1098" fmla="*/ 2881768 w 6725852"/>
              <a:gd name="connsiteY1098" fmla="*/ 314227 h 3694083"/>
              <a:gd name="connsiteX1099" fmla="*/ 2906906 w 6725852"/>
              <a:gd name="connsiteY1099" fmla="*/ 317369 h 3694083"/>
              <a:gd name="connsiteX1100" fmla="*/ 2916333 w 6725852"/>
              <a:gd name="connsiteY1100" fmla="*/ 333081 h 3694083"/>
              <a:gd name="connsiteX1101" fmla="*/ 2935187 w 6725852"/>
              <a:gd name="connsiteY1101" fmla="*/ 348792 h 3694083"/>
              <a:gd name="connsiteX1102" fmla="*/ 2950898 w 6725852"/>
              <a:gd name="connsiteY1102" fmla="*/ 326796 h 3694083"/>
              <a:gd name="connsiteX1103" fmla="*/ 2972894 w 6725852"/>
              <a:gd name="connsiteY1103" fmla="*/ 333081 h 3694083"/>
              <a:gd name="connsiteX1104" fmla="*/ 2928902 w 6725852"/>
              <a:gd name="connsiteY1104" fmla="*/ 395926 h 3694083"/>
              <a:gd name="connsiteX1105" fmla="*/ 2960325 w 6725852"/>
              <a:gd name="connsiteY1105" fmla="*/ 417922 h 3694083"/>
              <a:gd name="connsiteX1106" fmla="*/ 2960325 w 6725852"/>
              <a:gd name="connsiteY1106" fmla="*/ 446202 h 3694083"/>
              <a:gd name="connsiteX1107" fmla="*/ 2922618 w 6725852"/>
              <a:gd name="connsiteY1107" fmla="*/ 443060 h 3694083"/>
              <a:gd name="connsiteX1108" fmla="*/ 2922618 w 6725852"/>
              <a:gd name="connsiteY1108" fmla="*/ 458771 h 3694083"/>
              <a:gd name="connsiteX1109" fmla="*/ 2913191 w 6725852"/>
              <a:gd name="connsiteY1109" fmla="*/ 468198 h 3694083"/>
              <a:gd name="connsiteX1110" fmla="*/ 2891195 w 6725852"/>
              <a:gd name="connsiteY1110" fmla="*/ 471340 h 3694083"/>
              <a:gd name="connsiteX1111" fmla="*/ 2906906 w 6725852"/>
              <a:gd name="connsiteY1111" fmla="*/ 487052 h 3694083"/>
              <a:gd name="connsiteX1112" fmla="*/ 2906906 w 6725852"/>
              <a:gd name="connsiteY1112" fmla="*/ 499621 h 3694083"/>
              <a:gd name="connsiteX1113" fmla="*/ 2894337 w 6725852"/>
              <a:gd name="connsiteY1113" fmla="*/ 509048 h 3694083"/>
              <a:gd name="connsiteX1114" fmla="*/ 2866057 w 6725852"/>
              <a:gd name="connsiteY1114" fmla="*/ 512190 h 3694083"/>
              <a:gd name="connsiteX1115" fmla="*/ 2894337 w 6725852"/>
              <a:gd name="connsiteY1115" fmla="*/ 527901 h 3694083"/>
              <a:gd name="connsiteX1116" fmla="*/ 2878626 w 6725852"/>
              <a:gd name="connsiteY1116" fmla="*/ 546755 h 3694083"/>
              <a:gd name="connsiteX1117" fmla="*/ 2856630 w 6725852"/>
              <a:gd name="connsiteY1117" fmla="*/ 546755 h 3694083"/>
              <a:gd name="connsiteX1118" fmla="*/ 2900622 w 6725852"/>
              <a:gd name="connsiteY1118" fmla="*/ 587604 h 3694083"/>
              <a:gd name="connsiteX1119" fmla="*/ 2900622 w 6725852"/>
              <a:gd name="connsiteY1119" fmla="*/ 603316 h 3694083"/>
              <a:gd name="connsiteX1120" fmla="*/ 2875484 w 6725852"/>
              <a:gd name="connsiteY1120" fmla="*/ 606458 h 3694083"/>
              <a:gd name="connsiteX1121" fmla="*/ 2859772 w 6725852"/>
              <a:gd name="connsiteY1121" fmla="*/ 634738 h 3694083"/>
              <a:gd name="connsiteX1122" fmla="*/ 2834634 w 6725852"/>
              <a:gd name="connsiteY1122" fmla="*/ 659877 h 3694083"/>
              <a:gd name="connsiteX1123" fmla="*/ 2800069 w 6725852"/>
              <a:gd name="connsiteY1123" fmla="*/ 675588 h 3694083"/>
              <a:gd name="connsiteX1124" fmla="*/ 2765504 w 6725852"/>
              <a:gd name="connsiteY1124" fmla="*/ 675588 h 3694083"/>
              <a:gd name="connsiteX1125" fmla="*/ 2756078 w 6725852"/>
              <a:gd name="connsiteY1125" fmla="*/ 691299 h 3694083"/>
              <a:gd name="connsiteX1126" fmla="*/ 2721513 w 6725852"/>
              <a:gd name="connsiteY1126" fmla="*/ 681872 h 3694083"/>
              <a:gd name="connsiteX1127" fmla="*/ 2699517 w 6725852"/>
              <a:gd name="connsiteY1127" fmla="*/ 685015 h 3694083"/>
              <a:gd name="connsiteX1128" fmla="*/ 2668094 w 6725852"/>
              <a:gd name="connsiteY1128" fmla="*/ 719580 h 3694083"/>
              <a:gd name="connsiteX1129" fmla="*/ 2642956 w 6725852"/>
              <a:gd name="connsiteY1129" fmla="*/ 754145 h 3694083"/>
              <a:gd name="connsiteX1130" fmla="*/ 2608391 w 6725852"/>
              <a:gd name="connsiteY1130" fmla="*/ 776140 h 3694083"/>
              <a:gd name="connsiteX1131" fmla="*/ 2583253 w 6725852"/>
              <a:gd name="connsiteY1131" fmla="*/ 763571 h 3694083"/>
              <a:gd name="connsiteX1132" fmla="*/ 2570684 w 6725852"/>
              <a:gd name="connsiteY1132" fmla="*/ 776140 h 3694083"/>
              <a:gd name="connsiteX1133" fmla="*/ 2561257 w 6725852"/>
              <a:gd name="connsiteY1133" fmla="*/ 791852 h 3694083"/>
              <a:gd name="connsiteX1134" fmla="*/ 2539261 w 6725852"/>
              <a:gd name="connsiteY1134" fmla="*/ 798136 h 3694083"/>
              <a:gd name="connsiteX1135" fmla="*/ 2532977 w 6725852"/>
              <a:gd name="connsiteY1135" fmla="*/ 848413 h 3694083"/>
              <a:gd name="connsiteX1136" fmla="*/ 2536119 w 6725852"/>
              <a:gd name="connsiteY1136" fmla="*/ 857839 h 3694083"/>
              <a:gd name="connsiteX1137" fmla="*/ 2507838 w 6725852"/>
              <a:gd name="connsiteY1137" fmla="*/ 917543 h 3694083"/>
              <a:gd name="connsiteX1138" fmla="*/ 2517265 w 6725852"/>
              <a:gd name="connsiteY1138" fmla="*/ 955250 h 3694083"/>
              <a:gd name="connsiteX1139" fmla="*/ 2492127 w 6725852"/>
              <a:gd name="connsiteY1139" fmla="*/ 974103 h 3694083"/>
              <a:gd name="connsiteX1140" fmla="*/ 2448135 w 6725852"/>
              <a:gd name="connsiteY1140" fmla="*/ 1018095 h 3694083"/>
              <a:gd name="connsiteX1141" fmla="*/ 2419855 w 6725852"/>
              <a:gd name="connsiteY1141" fmla="*/ 974103 h 3694083"/>
              <a:gd name="connsiteX1142" fmla="*/ 2401001 w 6725852"/>
              <a:gd name="connsiteY1142" fmla="*/ 986672 h 3694083"/>
              <a:gd name="connsiteX1143" fmla="*/ 2357010 w 6725852"/>
              <a:gd name="connsiteY1143" fmla="*/ 942681 h 3694083"/>
              <a:gd name="connsiteX1144" fmla="*/ 2331871 w 6725852"/>
              <a:gd name="connsiteY1144" fmla="*/ 914400 h 3694083"/>
              <a:gd name="connsiteX1145" fmla="*/ 2341298 w 6725852"/>
              <a:gd name="connsiteY1145" fmla="*/ 901831 h 3694083"/>
              <a:gd name="connsiteX1146" fmla="*/ 2316160 w 6725852"/>
              <a:gd name="connsiteY1146" fmla="*/ 867266 h 3694083"/>
              <a:gd name="connsiteX1147" fmla="*/ 2353867 w 6725852"/>
              <a:gd name="connsiteY1147" fmla="*/ 826417 h 3694083"/>
              <a:gd name="connsiteX1148" fmla="*/ 2325587 w 6725852"/>
              <a:gd name="connsiteY1148" fmla="*/ 820132 h 3694083"/>
              <a:gd name="connsiteX1149" fmla="*/ 2294164 w 6725852"/>
              <a:gd name="connsiteY1149" fmla="*/ 798136 h 3694083"/>
              <a:gd name="connsiteX1150" fmla="*/ 2300449 w 6725852"/>
              <a:gd name="connsiteY1150" fmla="*/ 785567 h 3694083"/>
              <a:gd name="connsiteX1151" fmla="*/ 2297306 w 6725852"/>
              <a:gd name="connsiteY1151" fmla="*/ 763571 h 3694083"/>
              <a:gd name="connsiteX1152" fmla="*/ 2275311 w 6725852"/>
              <a:gd name="connsiteY1152" fmla="*/ 754145 h 3694083"/>
              <a:gd name="connsiteX1153" fmla="*/ 2287880 w 6725852"/>
              <a:gd name="connsiteY1153" fmla="*/ 735291 h 3694083"/>
              <a:gd name="connsiteX1154" fmla="*/ 2256457 w 6725852"/>
              <a:gd name="connsiteY1154" fmla="*/ 716437 h 3694083"/>
              <a:gd name="connsiteX1155" fmla="*/ 2303591 w 6725852"/>
              <a:gd name="connsiteY1155" fmla="*/ 685015 h 3694083"/>
              <a:gd name="connsiteX1156" fmla="*/ 2328729 w 6725852"/>
              <a:gd name="connsiteY1156" fmla="*/ 650450 h 3694083"/>
              <a:gd name="connsiteX1157" fmla="*/ 2297306 w 6725852"/>
              <a:gd name="connsiteY1157" fmla="*/ 656734 h 3694083"/>
              <a:gd name="connsiteX1158" fmla="*/ 2250172 w 6725852"/>
              <a:gd name="connsiteY1158" fmla="*/ 634738 h 3694083"/>
              <a:gd name="connsiteX1159" fmla="*/ 2269026 w 6725852"/>
              <a:gd name="connsiteY1159" fmla="*/ 593889 h 3694083"/>
              <a:gd name="connsiteX1160" fmla="*/ 2313018 w 6725852"/>
              <a:gd name="connsiteY1160" fmla="*/ 590747 h 3694083"/>
              <a:gd name="connsiteX1161" fmla="*/ 2300449 w 6725852"/>
              <a:gd name="connsiteY1161" fmla="*/ 571893 h 3694083"/>
              <a:gd name="connsiteX1162" fmla="*/ 2256457 w 6725852"/>
              <a:gd name="connsiteY1162" fmla="*/ 575035 h 3694083"/>
              <a:gd name="connsiteX1163" fmla="*/ 2247030 w 6725852"/>
              <a:gd name="connsiteY1163" fmla="*/ 571893 h 3694083"/>
              <a:gd name="connsiteX1164" fmla="*/ 2247030 w 6725852"/>
              <a:gd name="connsiteY1164" fmla="*/ 540470 h 3694083"/>
              <a:gd name="connsiteX1165" fmla="*/ 2247030 w 6725852"/>
              <a:gd name="connsiteY1165" fmla="*/ 505905 h 3694083"/>
              <a:gd name="connsiteX1166" fmla="*/ 2231319 w 6725852"/>
              <a:gd name="connsiteY1166" fmla="*/ 474483 h 3694083"/>
              <a:gd name="connsiteX1167" fmla="*/ 2206181 w 6725852"/>
              <a:gd name="connsiteY1167" fmla="*/ 421064 h 3694083"/>
              <a:gd name="connsiteX1168" fmla="*/ 2171616 w 6725852"/>
              <a:gd name="connsiteY1168" fmla="*/ 408495 h 3694083"/>
              <a:gd name="connsiteX1169" fmla="*/ 2146478 w 6725852"/>
              <a:gd name="connsiteY1169" fmla="*/ 402211 h 3694083"/>
              <a:gd name="connsiteX1170" fmla="*/ 2115055 w 6725852"/>
              <a:gd name="connsiteY1170" fmla="*/ 395926 h 3694083"/>
              <a:gd name="connsiteX1171" fmla="*/ 2071063 w 6725852"/>
              <a:gd name="connsiteY1171" fmla="*/ 395926 h 3694083"/>
              <a:gd name="connsiteX1172" fmla="*/ 2045925 w 6725852"/>
              <a:gd name="connsiteY1172" fmla="*/ 414780 h 3694083"/>
              <a:gd name="connsiteX1173" fmla="*/ 2017645 w 6725852"/>
              <a:gd name="connsiteY1173" fmla="*/ 402211 h 3694083"/>
              <a:gd name="connsiteX1174" fmla="*/ 1992506 w 6725852"/>
              <a:gd name="connsiteY1174" fmla="*/ 395926 h 3694083"/>
              <a:gd name="connsiteX1175" fmla="*/ 1989364 w 6725852"/>
              <a:gd name="connsiteY1175" fmla="*/ 383357 h 3694083"/>
              <a:gd name="connsiteX1176" fmla="*/ 2008218 w 6725852"/>
              <a:gd name="connsiteY1176" fmla="*/ 373930 h 3694083"/>
              <a:gd name="connsiteX1177" fmla="*/ 1979937 w 6725852"/>
              <a:gd name="connsiteY1177" fmla="*/ 370788 h 3694083"/>
              <a:gd name="connsiteX1178" fmla="*/ 1954799 w 6725852"/>
              <a:gd name="connsiteY1178" fmla="*/ 358219 h 3694083"/>
              <a:gd name="connsiteX1179" fmla="*/ 1973653 w 6725852"/>
              <a:gd name="connsiteY1179" fmla="*/ 345650 h 3694083"/>
              <a:gd name="connsiteX1180" fmla="*/ 2042783 w 6725852"/>
              <a:gd name="connsiteY1180" fmla="*/ 351934 h 3694083"/>
              <a:gd name="connsiteX1181" fmla="*/ 1929661 w 6725852"/>
              <a:gd name="connsiteY1181" fmla="*/ 329938 h 3694083"/>
              <a:gd name="connsiteX1182" fmla="*/ 1929661 w 6725852"/>
              <a:gd name="connsiteY1182" fmla="*/ 304800 h 3694083"/>
              <a:gd name="connsiteX1183" fmla="*/ 1945372 w 6725852"/>
              <a:gd name="connsiteY1183" fmla="*/ 289089 h 3694083"/>
              <a:gd name="connsiteX1184" fmla="*/ 1976795 w 6725852"/>
              <a:gd name="connsiteY1184" fmla="*/ 289089 h 3694083"/>
              <a:gd name="connsiteX1185" fmla="*/ 2008218 w 6725852"/>
              <a:gd name="connsiteY1185" fmla="*/ 263951 h 3694083"/>
              <a:gd name="connsiteX1186" fmla="*/ 2061636 w 6725852"/>
              <a:gd name="connsiteY1186" fmla="*/ 267093 h 3694083"/>
              <a:gd name="connsiteX1187" fmla="*/ 2064779 w 6725852"/>
              <a:gd name="connsiteY1187" fmla="*/ 248239 h 3694083"/>
              <a:gd name="connsiteX1188" fmla="*/ 2039640 w 6725852"/>
              <a:gd name="connsiteY1188" fmla="*/ 235670 h 3694083"/>
              <a:gd name="connsiteX1189" fmla="*/ 2014502 w 6725852"/>
              <a:gd name="connsiteY1189" fmla="*/ 226244 h 3694083"/>
              <a:gd name="connsiteX1190" fmla="*/ 2121339 w 6725852"/>
              <a:gd name="connsiteY1190" fmla="*/ 163398 h 3694083"/>
              <a:gd name="connsiteX1191" fmla="*/ 2140193 w 6725852"/>
              <a:gd name="connsiteY1191" fmla="*/ 169683 h 3694083"/>
              <a:gd name="connsiteX1192" fmla="*/ 2133909 w 6725852"/>
              <a:gd name="connsiteY1192" fmla="*/ 150829 h 3694083"/>
              <a:gd name="connsiteX1193" fmla="*/ 2168473 w 6725852"/>
              <a:gd name="connsiteY1193" fmla="*/ 122549 h 3694083"/>
              <a:gd name="connsiteX1194" fmla="*/ 2203038 w 6725852"/>
              <a:gd name="connsiteY1194" fmla="*/ 157114 h 3694083"/>
              <a:gd name="connsiteX1195" fmla="*/ 2177900 w 6725852"/>
              <a:gd name="connsiteY1195" fmla="*/ 113122 h 3694083"/>
              <a:gd name="connsiteX1196" fmla="*/ 2221892 w 6725852"/>
              <a:gd name="connsiteY1196" fmla="*/ 113122 h 3694083"/>
              <a:gd name="connsiteX1197" fmla="*/ 2253315 w 6725852"/>
              <a:gd name="connsiteY1197" fmla="*/ 100553 h 3694083"/>
              <a:gd name="connsiteX1198" fmla="*/ 2294164 w 6725852"/>
              <a:gd name="connsiteY1198" fmla="*/ 100553 h 3694083"/>
              <a:gd name="connsiteX1199" fmla="*/ 2341298 w 6725852"/>
              <a:gd name="connsiteY1199" fmla="*/ 135118 h 3694083"/>
              <a:gd name="connsiteX1200" fmla="*/ 2319302 w 6725852"/>
              <a:gd name="connsiteY1200" fmla="*/ 91126 h 3694083"/>
              <a:gd name="connsiteX1201" fmla="*/ 2353867 w 6725852"/>
              <a:gd name="connsiteY1201" fmla="*/ 78557 h 3694083"/>
              <a:gd name="connsiteX1202" fmla="*/ 2444993 w 6725852"/>
              <a:gd name="connsiteY1202" fmla="*/ 131976 h 3694083"/>
              <a:gd name="connsiteX1203" fmla="*/ 2357010 w 6725852"/>
              <a:gd name="connsiteY1203" fmla="*/ 65988 h 3694083"/>
              <a:gd name="connsiteX1204" fmla="*/ 2438709 w 6725852"/>
              <a:gd name="connsiteY1204" fmla="*/ 40850 h 3694083"/>
              <a:gd name="connsiteX1205" fmla="*/ 2479558 w 6725852"/>
              <a:gd name="connsiteY1205" fmla="*/ 28281 h 3694083"/>
              <a:gd name="connsiteX1206" fmla="*/ 2501554 w 6725852"/>
              <a:gd name="connsiteY1206" fmla="*/ 40850 h 3694083"/>
              <a:gd name="connsiteX1207" fmla="*/ 2589537 w 6725852"/>
              <a:gd name="connsiteY1207" fmla="*/ 6285 h 3694083"/>
              <a:gd name="connsiteX1208" fmla="*/ 2605249 w 6725852"/>
              <a:gd name="connsiteY1208" fmla="*/ 3143 h 369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Lst>
            <a:rect l="l" t="t" r="r" b="b"/>
            <a:pathLst>
              <a:path w="6725852" h="3694083">
                <a:moveTo>
                  <a:pt x="6408679" y="3272405"/>
                </a:moveTo>
                <a:lnTo>
                  <a:pt x="6460633" y="3313968"/>
                </a:lnTo>
                <a:lnTo>
                  <a:pt x="6419069" y="3360727"/>
                </a:lnTo>
                <a:lnTo>
                  <a:pt x="6377506" y="3438659"/>
                </a:lnTo>
                <a:lnTo>
                  <a:pt x="6289183" y="3417877"/>
                </a:lnTo>
                <a:lnTo>
                  <a:pt x="6304769" y="3397096"/>
                </a:lnTo>
                <a:lnTo>
                  <a:pt x="6382701" y="3324359"/>
                </a:lnTo>
                <a:close/>
                <a:moveTo>
                  <a:pt x="5956674" y="3256818"/>
                </a:moveTo>
                <a:lnTo>
                  <a:pt x="5993042" y="3256818"/>
                </a:lnTo>
                <a:lnTo>
                  <a:pt x="5993042" y="3334750"/>
                </a:lnTo>
                <a:lnTo>
                  <a:pt x="5935892" y="3376314"/>
                </a:lnTo>
                <a:lnTo>
                  <a:pt x="5899524" y="3272405"/>
                </a:lnTo>
                <a:lnTo>
                  <a:pt x="5951479" y="3298382"/>
                </a:lnTo>
                <a:close/>
                <a:moveTo>
                  <a:pt x="6419069" y="3126932"/>
                </a:moveTo>
                <a:lnTo>
                  <a:pt x="6486610" y="3194473"/>
                </a:lnTo>
                <a:lnTo>
                  <a:pt x="6522979" y="3178886"/>
                </a:lnTo>
                <a:lnTo>
                  <a:pt x="6554151" y="3204864"/>
                </a:lnTo>
                <a:lnTo>
                  <a:pt x="6517783" y="3230841"/>
                </a:lnTo>
                <a:lnTo>
                  <a:pt x="6507392" y="3251623"/>
                </a:lnTo>
                <a:lnTo>
                  <a:pt x="6450242" y="3267209"/>
                </a:lnTo>
                <a:lnTo>
                  <a:pt x="6455438" y="3210059"/>
                </a:lnTo>
                <a:close/>
                <a:moveTo>
                  <a:pt x="4159047" y="2674927"/>
                </a:moveTo>
                <a:lnTo>
                  <a:pt x="4174633" y="2695709"/>
                </a:lnTo>
                <a:lnTo>
                  <a:pt x="4185024" y="2732077"/>
                </a:lnTo>
                <a:lnTo>
                  <a:pt x="4164242" y="2810009"/>
                </a:lnTo>
                <a:lnTo>
                  <a:pt x="4133069" y="2929505"/>
                </a:lnTo>
                <a:lnTo>
                  <a:pt x="4081115" y="2960677"/>
                </a:lnTo>
                <a:lnTo>
                  <a:pt x="4044747" y="2919114"/>
                </a:lnTo>
                <a:lnTo>
                  <a:pt x="4049942" y="2903527"/>
                </a:lnTo>
                <a:lnTo>
                  <a:pt x="4039551" y="2882746"/>
                </a:lnTo>
                <a:lnTo>
                  <a:pt x="4065529" y="2835986"/>
                </a:lnTo>
                <a:lnTo>
                  <a:pt x="4070724" y="2825596"/>
                </a:lnTo>
                <a:lnTo>
                  <a:pt x="4049942" y="2789227"/>
                </a:lnTo>
                <a:lnTo>
                  <a:pt x="4075919" y="2758055"/>
                </a:lnTo>
                <a:lnTo>
                  <a:pt x="4117483" y="2726882"/>
                </a:lnTo>
                <a:lnTo>
                  <a:pt x="4148656" y="2680123"/>
                </a:lnTo>
                <a:close/>
                <a:moveTo>
                  <a:pt x="5759247" y="2565823"/>
                </a:moveTo>
                <a:lnTo>
                  <a:pt x="5774833" y="2581409"/>
                </a:lnTo>
                <a:lnTo>
                  <a:pt x="5764442" y="2643755"/>
                </a:lnTo>
                <a:lnTo>
                  <a:pt x="5831983" y="2695709"/>
                </a:lnTo>
                <a:lnTo>
                  <a:pt x="5852765" y="2602191"/>
                </a:lnTo>
                <a:lnTo>
                  <a:pt x="5878742" y="2576214"/>
                </a:lnTo>
                <a:lnTo>
                  <a:pt x="5904719" y="2628168"/>
                </a:lnTo>
                <a:lnTo>
                  <a:pt x="5935892" y="2633364"/>
                </a:lnTo>
                <a:lnTo>
                  <a:pt x="5956674" y="2726882"/>
                </a:lnTo>
                <a:lnTo>
                  <a:pt x="6008629" y="2789227"/>
                </a:lnTo>
                <a:lnTo>
                  <a:pt x="6065779" y="2867159"/>
                </a:lnTo>
                <a:lnTo>
                  <a:pt x="6091756" y="2965873"/>
                </a:lnTo>
                <a:lnTo>
                  <a:pt x="6055388" y="3028218"/>
                </a:lnTo>
                <a:lnTo>
                  <a:pt x="6034606" y="3074977"/>
                </a:lnTo>
                <a:lnTo>
                  <a:pt x="6013824" y="3100955"/>
                </a:lnTo>
                <a:lnTo>
                  <a:pt x="5993042" y="3152909"/>
                </a:lnTo>
                <a:lnTo>
                  <a:pt x="5941088" y="3184082"/>
                </a:lnTo>
                <a:lnTo>
                  <a:pt x="5920306" y="3178886"/>
                </a:lnTo>
                <a:lnTo>
                  <a:pt x="5925501" y="3158105"/>
                </a:lnTo>
                <a:lnTo>
                  <a:pt x="5878742" y="3189277"/>
                </a:lnTo>
                <a:lnTo>
                  <a:pt x="5863156" y="3178886"/>
                </a:lnTo>
                <a:lnTo>
                  <a:pt x="5821592" y="3147714"/>
                </a:lnTo>
                <a:lnTo>
                  <a:pt x="5816397" y="3137323"/>
                </a:lnTo>
                <a:lnTo>
                  <a:pt x="5826788" y="3126932"/>
                </a:lnTo>
                <a:lnTo>
                  <a:pt x="5811201" y="3121736"/>
                </a:lnTo>
                <a:lnTo>
                  <a:pt x="5795615" y="3106150"/>
                </a:lnTo>
                <a:lnTo>
                  <a:pt x="5754051" y="3106150"/>
                </a:lnTo>
                <a:lnTo>
                  <a:pt x="5728074" y="3090564"/>
                </a:lnTo>
                <a:lnTo>
                  <a:pt x="5717683" y="3085368"/>
                </a:lnTo>
                <a:lnTo>
                  <a:pt x="5733269" y="3069782"/>
                </a:lnTo>
                <a:lnTo>
                  <a:pt x="5722879" y="3049000"/>
                </a:lnTo>
                <a:lnTo>
                  <a:pt x="5696901" y="3033414"/>
                </a:lnTo>
                <a:lnTo>
                  <a:pt x="5677734" y="3030676"/>
                </a:lnTo>
                <a:lnTo>
                  <a:pt x="5686510" y="3028218"/>
                </a:lnTo>
                <a:lnTo>
                  <a:pt x="5660533" y="3028218"/>
                </a:lnTo>
                <a:lnTo>
                  <a:pt x="5644947" y="3028218"/>
                </a:lnTo>
                <a:lnTo>
                  <a:pt x="5660533" y="3023022"/>
                </a:lnTo>
                <a:lnTo>
                  <a:pt x="5624165" y="3028218"/>
                </a:lnTo>
                <a:lnTo>
                  <a:pt x="5644947" y="3028218"/>
                </a:lnTo>
                <a:lnTo>
                  <a:pt x="5629360" y="3033414"/>
                </a:lnTo>
                <a:lnTo>
                  <a:pt x="5660533" y="3028218"/>
                </a:lnTo>
                <a:lnTo>
                  <a:pt x="5677734" y="3030676"/>
                </a:lnTo>
                <a:lnTo>
                  <a:pt x="5426738" y="3100955"/>
                </a:lnTo>
                <a:lnTo>
                  <a:pt x="5364392" y="3074977"/>
                </a:lnTo>
                <a:lnTo>
                  <a:pt x="5359197" y="3059391"/>
                </a:lnTo>
                <a:lnTo>
                  <a:pt x="5374783" y="3038609"/>
                </a:lnTo>
                <a:lnTo>
                  <a:pt x="5379979" y="3017827"/>
                </a:lnTo>
                <a:lnTo>
                  <a:pt x="5343610" y="2991850"/>
                </a:lnTo>
                <a:lnTo>
                  <a:pt x="5364392" y="2971068"/>
                </a:lnTo>
                <a:lnTo>
                  <a:pt x="5312438" y="2877550"/>
                </a:lnTo>
                <a:lnTo>
                  <a:pt x="5333219" y="2872355"/>
                </a:lnTo>
                <a:lnTo>
                  <a:pt x="5348806" y="2893136"/>
                </a:lnTo>
                <a:lnTo>
                  <a:pt x="5322829" y="2841182"/>
                </a:lnTo>
                <a:lnTo>
                  <a:pt x="5348806" y="2778836"/>
                </a:lnTo>
                <a:lnTo>
                  <a:pt x="5463106" y="2747664"/>
                </a:lnTo>
                <a:lnTo>
                  <a:pt x="5489083" y="2706100"/>
                </a:lnTo>
                <a:lnTo>
                  <a:pt x="5504669" y="2674927"/>
                </a:lnTo>
                <a:lnTo>
                  <a:pt x="5525451" y="2680123"/>
                </a:lnTo>
                <a:lnTo>
                  <a:pt x="5577406" y="2628168"/>
                </a:lnTo>
                <a:lnTo>
                  <a:pt x="5639751" y="2654146"/>
                </a:lnTo>
                <a:lnTo>
                  <a:pt x="5629360" y="2638559"/>
                </a:lnTo>
                <a:lnTo>
                  <a:pt x="5644947" y="2607386"/>
                </a:lnTo>
                <a:lnTo>
                  <a:pt x="5676119" y="2596996"/>
                </a:lnTo>
                <a:lnTo>
                  <a:pt x="5629360" y="2586605"/>
                </a:lnTo>
                <a:lnTo>
                  <a:pt x="5691706" y="2571018"/>
                </a:lnTo>
                <a:lnTo>
                  <a:pt x="5722879" y="2591800"/>
                </a:lnTo>
                <a:close/>
                <a:moveTo>
                  <a:pt x="5265929" y="2488564"/>
                </a:moveTo>
                <a:lnTo>
                  <a:pt x="5401011" y="2524932"/>
                </a:lnTo>
                <a:lnTo>
                  <a:pt x="5458161" y="2545714"/>
                </a:lnTo>
                <a:lnTo>
                  <a:pt x="5489334" y="2597669"/>
                </a:lnTo>
                <a:lnTo>
                  <a:pt x="5406206" y="2566496"/>
                </a:lnTo>
                <a:lnTo>
                  <a:pt x="5271124" y="2550909"/>
                </a:lnTo>
                <a:lnTo>
                  <a:pt x="5193193" y="2530128"/>
                </a:lnTo>
                <a:lnTo>
                  <a:pt x="5208779" y="2498955"/>
                </a:lnTo>
                <a:close/>
                <a:moveTo>
                  <a:pt x="5728074" y="2378786"/>
                </a:moveTo>
                <a:lnTo>
                  <a:pt x="5754051" y="2430741"/>
                </a:lnTo>
                <a:lnTo>
                  <a:pt x="5790419" y="2394373"/>
                </a:lnTo>
                <a:lnTo>
                  <a:pt x="5951479" y="2446327"/>
                </a:lnTo>
                <a:lnTo>
                  <a:pt x="5967065" y="2493086"/>
                </a:lnTo>
                <a:lnTo>
                  <a:pt x="6008629" y="2472305"/>
                </a:lnTo>
                <a:lnTo>
                  <a:pt x="6019019" y="2472305"/>
                </a:lnTo>
                <a:lnTo>
                  <a:pt x="6050192" y="2451523"/>
                </a:lnTo>
                <a:lnTo>
                  <a:pt x="6008629" y="2415155"/>
                </a:lnTo>
                <a:lnTo>
                  <a:pt x="6076169" y="2446327"/>
                </a:lnTo>
                <a:lnTo>
                  <a:pt x="6076169" y="2487891"/>
                </a:lnTo>
                <a:lnTo>
                  <a:pt x="6008629" y="2503477"/>
                </a:lnTo>
                <a:lnTo>
                  <a:pt x="6029410" y="2586605"/>
                </a:lnTo>
                <a:lnTo>
                  <a:pt x="6076169" y="2586605"/>
                </a:lnTo>
                <a:lnTo>
                  <a:pt x="6039801" y="2591800"/>
                </a:lnTo>
                <a:lnTo>
                  <a:pt x="5998238" y="2591800"/>
                </a:lnTo>
                <a:lnTo>
                  <a:pt x="5972260" y="2576214"/>
                </a:lnTo>
                <a:lnTo>
                  <a:pt x="5972260" y="2555432"/>
                </a:lnTo>
                <a:lnTo>
                  <a:pt x="5883938" y="2560627"/>
                </a:lnTo>
                <a:lnTo>
                  <a:pt x="5811201" y="2534650"/>
                </a:lnTo>
                <a:lnTo>
                  <a:pt x="5795615" y="2493086"/>
                </a:lnTo>
                <a:lnTo>
                  <a:pt x="5785224" y="2472305"/>
                </a:lnTo>
                <a:lnTo>
                  <a:pt x="5712488" y="2456718"/>
                </a:lnTo>
                <a:lnTo>
                  <a:pt x="5681315" y="2394373"/>
                </a:lnTo>
                <a:close/>
                <a:moveTo>
                  <a:pt x="5411151" y="2243705"/>
                </a:moveTo>
                <a:lnTo>
                  <a:pt x="5447519" y="2285268"/>
                </a:lnTo>
                <a:lnTo>
                  <a:pt x="5416347" y="2326832"/>
                </a:lnTo>
                <a:lnTo>
                  <a:pt x="5447519" y="2368396"/>
                </a:lnTo>
                <a:lnTo>
                  <a:pt x="5426738" y="2394373"/>
                </a:lnTo>
                <a:lnTo>
                  <a:pt x="5405956" y="2425546"/>
                </a:lnTo>
                <a:lnTo>
                  <a:pt x="5374783" y="2467109"/>
                </a:lnTo>
                <a:lnTo>
                  <a:pt x="5307242" y="2461914"/>
                </a:lnTo>
                <a:lnTo>
                  <a:pt x="5286460" y="2435936"/>
                </a:lnTo>
                <a:lnTo>
                  <a:pt x="5265679" y="2404764"/>
                </a:lnTo>
                <a:lnTo>
                  <a:pt x="5250092" y="2352809"/>
                </a:lnTo>
                <a:lnTo>
                  <a:pt x="5281265" y="2342418"/>
                </a:lnTo>
                <a:lnTo>
                  <a:pt x="5312438" y="2332027"/>
                </a:lnTo>
                <a:close/>
                <a:moveTo>
                  <a:pt x="1996142" y="2056091"/>
                </a:moveTo>
                <a:lnTo>
                  <a:pt x="2020048" y="2103903"/>
                </a:lnTo>
                <a:lnTo>
                  <a:pt x="1930400" y="2091950"/>
                </a:lnTo>
                <a:close/>
                <a:moveTo>
                  <a:pt x="1751106" y="2008279"/>
                </a:moveTo>
                <a:lnTo>
                  <a:pt x="1858683" y="2014256"/>
                </a:lnTo>
                <a:lnTo>
                  <a:pt x="1918448" y="2044138"/>
                </a:lnTo>
                <a:lnTo>
                  <a:pt x="1912471" y="2062067"/>
                </a:lnTo>
                <a:lnTo>
                  <a:pt x="1858683" y="2062067"/>
                </a:lnTo>
                <a:lnTo>
                  <a:pt x="1822824" y="2032185"/>
                </a:lnTo>
                <a:close/>
                <a:moveTo>
                  <a:pt x="3890852" y="1918216"/>
                </a:moveTo>
                <a:lnTo>
                  <a:pt x="3919664" y="1988187"/>
                </a:lnTo>
                <a:lnTo>
                  <a:pt x="3956424" y="2034137"/>
                </a:lnTo>
                <a:lnTo>
                  <a:pt x="3947234" y="2066302"/>
                </a:lnTo>
                <a:lnTo>
                  <a:pt x="3979399" y="2098467"/>
                </a:lnTo>
                <a:lnTo>
                  <a:pt x="3979399" y="2126037"/>
                </a:lnTo>
                <a:lnTo>
                  <a:pt x="4029944" y="2167392"/>
                </a:lnTo>
                <a:lnTo>
                  <a:pt x="4039802" y="2182179"/>
                </a:lnTo>
                <a:lnTo>
                  <a:pt x="4039802" y="2150859"/>
                </a:lnTo>
                <a:lnTo>
                  <a:pt x="4039802" y="2130078"/>
                </a:lnTo>
                <a:lnTo>
                  <a:pt x="3915111" y="1922259"/>
                </a:lnTo>
                <a:close/>
                <a:moveTo>
                  <a:pt x="3515061" y="1475450"/>
                </a:moveTo>
                <a:lnTo>
                  <a:pt x="3525452" y="1548187"/>
                </a:lnTo>
                <a:lnTo>
                  <a:pt x="3567015" y="1584555"/>
                </a:lnTo>
                <a:lnTo>
                  <a:pt x="3592993" y="1605337"/>
                </a:lnTo>
                <a:lnTo>
                  <a:pt x="3582602" y="1652096"/>
                </a:lnTo>
                <a:lnTo>
                  <a:pt x="3535843" y="1693659"/>
                </a:lnTo>
                <a:lnTo>
                  <a:pt x="3499474" y="1683269"/>
                </a:lnTo>
                <a:lnTo>
                  <a:pt x="3499474" y="1667682"/>
                </a:lnTo>
                <a:lnTo>
                  <a:pt x="3546234" y="1652096"/>
                </a:lnTo>
                <a:lnTo>
                  <a:pt x="3546234" y="1631314"/>
                </a:lnTo>
                <a:lnTo>
                  <a:pt x="3525452" y="1605337"/>
                </a:lnTo>
                <a:lnTo>
                  <a:pt x="3483888" y="1589750"/>
                </a:lnTo>
                <a:lnTo>
                  <a:pt x="3463106" y="1563773"/>
                </a:lnTo>
                <a:lnTo>
                  <a:pt x="3442324" y="1527405"/>
                </a:lnTo>
                <a:lnTo>
                  <a:pt x="3421543" y="1511819"/>
                </a:lnTo>
                <a:lnTo>
                  <a:pt x="3385174" y="1537796"/>
                </a:lnTo>
                <a:lnTo>
                  <a:pt x="3328024" y="1522209"/>
                </a:lnTo>
                <a:lnTo>
                  <a:pt x="3317634" y="1563773"/>
                </a:lnTo>
                <a:lnTo>
                  <a:pt x="3296852" y="1594946"/>
                </a:lnTo>
                <a:lnTo>
                  <a:pt x="3276070" y="1631314"/>
                </a:lnTo>
                <a:lnTo>
                  <a:pt x="3244897" y="1678073"/>
                </a:lnTo>
                <a:lnTo>
                  <a:pt x="3177356" y="1688464"/>
                </a:lnTo>
                <a:lnTo>
                  <a:pt x="3177356" y="1723055"/>
                </a:lnTo>
                <a:lnTo>
                  <a:pt x="3198253" y="1717084"/>
                </a:lnTo>
                <a:lnTo>
                  <a:pt x="3230418" y="1726274"/>
                </a:lnTo>
                <a:lnTo>
                  <a:pt x="3280963" y="1707894"/>
                </a:lnTo>
                <a:lnTo>
                  <a:pt x="3317722" y="1698704"/>
                </a:lnTo>
                <a:lnTo>
                  <a:pt x="3368267" y="1689514"/>
                </a:lnTo>
                <a:lnTo>
                  <a:pt x="3405027" y="1689514"/>
                </a:lnTo>
                <a:lnTo>
                  <a:pt x="3441787" y="1675729"/>
                </a:lnTo>
                <a:lnTo>
                  <a:pt x="3460167" y="1694109"/>
                </a:lnTo>
                <a:lnTo>
                  <a:pt x="3473952" y="1703299"/>
                </a:lnTo>
                <a:lnTo>
                  <a:pt x="3487737" y="1735464"/>
                </a:lnTo>
                <a:lnTo>
                  <a:pt x="3473952" y="1767629"/>
                </a:lnTo>
                <a:lnTo>
                  <a:pt x="3510711" y="1790604"/>
                </a:lnTo>
                <a:lnTo>
                  <a:pt x="3542876" y="1786009"/>
                </a:lnTo>
                <a:lnTo>
                  <a:pt x="3556661" y="1808983"/>
                </a:lnTo>
                <a:lnTo>
                  <a:pt x="3593421" y="1813578"/>
                </a:lnTo>
                <a:lnTo>
                  <a:pt x="3607206" y="1822768"/>
                </a:lnTo>
                <a:lnTo>
                  <a:pt x="3625586" y="1827363"/>
                </a:lnTo>
                <a:lnTo>
                  <a:pt x="3634776" y="1776819"/>
                </a:lnTo>
                <a:lnTo>
                  <a:pt x="3689915" y="1776819"/>
                </a:lnTo>
                <a:lnTo>
                  <a:pt x="3722080" y="1799794"/>
                </a:lnTo>
                <a:lnTo>
                  <a:pt x="3758840" y="1799794"/>
                </a:lnTo>
                <a:lnTo>
                  <a:pt x="3795600" y="1831958"/>
                </a:lnTo>
                <a:lnTo>
                  <a:pt x="3813980" y="1818173"/>
                </a:lnTo>
                <a:lnTo>
                  <a:pt x="3823170" y="1804388"/>
                </a:lnTo>
                <a:lnTo>
                  <a:pt x="3831426" y="1808517"/>
                </a:lnTo>
                <a:lnTo>
                  <a:pt x="3831984" y="1807959"/>
                </a:lnTo>
                <a:lnTo>
                  <a:pt x="3863156" y="1813155"/>
                </a:lnTo>
                <a:lnTo>
                  <a:pt x="3904720" y="1735223"/>
                </a:lnTo>
                <a:lnTo>
                  <a:pt x="3909915" y="1709246"/>
                </a:lnTo>
                <a:lnTo>
                  <a:pt x="3873547" y="1698855"/>
                </a:lnTo>
                <a:lnTo>
                  <a:pt x="3847570" y="1724832"/>
                </a:lnTo>
                <a:lnTo>
                  <a:pt x="3837179" y="1698855"/>
                </a:lnTo>
                <a:lnTo>
                  <a:pt x="3790420" y="1714441"/>
                </a:lnTo>
                <a:lnTo>
                  <a:pt x="3738465" y="1740419"/>
                </a:lnTo>
                <a:lnTo>
                  <a:pt x="3686511" y="1724832"/>
                </a:lnTo>
                <a:lnTo>
                  <a:pt x="3743661" y="1704050"/>
                </a:lnTo>
                <a:lnTo>
                  <a:pt x="3748856" y="1620923"/>
                </a:lnTo>
                <a:lnTo>
                  <a:pt x="3728074" y="1594946"/>
                </a:lnTo>
                <a:lnTo>
                  <a:pt x="3686511" y="1615728"/>
                </a:lnTo>
                <a:lnTo>
                  <a:pt x="3728074" y="1636509"/>
                </a:lnTo>
                <a:lnTo>
                  <a:pt x="3702097" y="1667682"/>
                </a:lnTo>
                <a:lnTo>
                  <a:pt x="3696902" y="1709246"/>
                </a:lnTo>
                <a:lnTo>
                  <a:pt x="3655338" y="1678073"/>
                </a:lnTo>
                <a:lnTo>
                  <a:pt x="3613774" y="1646900"/>
                </a:lnTo>
                <a:lnTo>
                  <a:pt x="3613774" y="1615728"/>
                </a:lnTo>
                <a:lnTo>
                  <a:pt x="3608579" y="1594946"/>
                </a:lnTo>
                <a:close/>
                <a:moveTo>
                  <a:pt x="3836929" y="1438408"/>
                </a:moveTo>
                <a:lnTo>
                  <a:pt x="3774583" y="1552708"/>
                </a:lnTo>
                <a:lnTo>
                  <a:pt x="3821342" y="1578685"/>
                </a:lnTo>
                <a:lnTo>
                  <a:pt x="3852515" y="1552708"/>
                </a:lnTo>
                <a:lnTo>
                  <a:pt x="3914860" y="1557904"/>
                </a:lnTo>
                <a:lnTo>
                  <a:pt x="3951229" y="1578685"/>
                </a:lnTo>
                <a:lnTo>
                  <a:pt x="4013574" y="1583881"/>
                </a:lnTo>
                <a:lnTo>
                  <a:pt x="4013574" y="1552708"/>
                </a:lnTo>
                <a:lnTo>
                  <a:pt x="3935642" y="1490363"/>
                </a:lnTo>
                <a:lnTo>
                  <a:pt x="3868101" y="1490363"/>
                </a:lnTo>
                <a:close/>
                <a:moveTo>
                  <a:pt x="3203083" y="1048750"/>
                </a:moveTo>
                <a:lnTo>
                  <a:pt x="3208279" y="1079923"/>
                </a:lnTo>
                <a:lnTo>
                  <a:pt x="3249842" y="1095509"/>
                </a:lnTo>
                <a:lnTo>
                  <a:pt x="3208279" y="1137073"/>
                </a:lnTo>
                <a:lnTo>
                  <a:pt x="3260233" y="1178636"/>
                </a:lnTo>
                <a:lnTo>
                  <a:pt x="3265429" y="1251373"/>
                </a:lnTo>
                <a:lnTo>
                  <a:pt x="3286210" y="1256568"/>
                </a:lnTo>
                <a:lnTo>
                  <a:pt x="3317383" y="1277350"/>
                </a:lnTo>
                <a:lnTo>
                  <a:pt x="3291406" y="1329305"/>
                </a:lnTo>
                <a:lnTo>
                  <a:pt x="3234256" y="1318914"/>
                </a:lnTo>
                <a:lnTo>
                  <a:pt x="3171910" y="1370868"/>
                </a:lnTo>
                <a:lnTo>
                  <a:pt x="3197888" y="1308523"/>
                </a:lnTo>
                <a:lnTo>
                  <a:pt x="3166715" y="1298132"/>
                </a:lnTo>
                <a:lnTo>
                  <a:pt x="3192692" y="1277350"/>
                </a:lnTo>
                <a:lnTo>
                  <a:pt x="3192692" y="1246177"/>
                </a:lnTo>
                <a:lnTo>
                  <a:pt x="3218669" y="1240982"/>
                </a:lnTo>
                <a:lnTo>
                  <a:pt x="3208279" y="1204614"/>
                </a:lnTo>
                <a:lnTo>
                  <a:pt x="3177106" y="1204614"/>
                </a:lnTo>
                <a:lnTo>
                  <a:pt x="3166715" y="1235786"/>
                </a:lnTo>
                <a:lnTo>
                  <a:pt x="3161519" y="1282546"/>
                </a:lnTo>
                <a:lnTo>
                  <a:pt x="3125151" y="1313718"/>
                </a:lnTo>
                <a:lnTo>
                  <a:pt x="3073197" y="1303327"/>
                </a:lnTo>
                <a:lnTo>
                  <a:pt x="3068001" y="1282546"/>
                </a:lnTo>
                <a:lnTo>
                  <a:pt x="3093979" y="1261764"/>
                </a:lnTo>
                <a:lnTo>
                  <a:pt x="3073197" y="1230591"/>
                </a:lnTo>
                <a:lnTo>
                  <a:pt x="3145933" y="1168246"/>
                </a:lnTo>
                <a:lnTo>
                  <a:pt x="3161519" y="1183832"/>
                </a:lnTo>
                <a:lnTo>
                  <a:pt x="3166715" y="1121486"/>
                </a:lnTo>
                <a:lnTo>
                  <a:pt x="3140738" y="1079923"/>
                </a:lnTo>
                <a:lnTo>
                  <a:pt x="3171910" y="1059141"/>
                </a:lnTo>
                <a:lnTo>
                  <a:pt x="3171910" y="1079923"/>
                </a:lnTo>
                <a:close/>
                <a:moveTo>
                  <a:pt x="167342" y="854820"/>
                </a:moveTo>
                <a:lnTo>
                  <a:pt x="185271" y="884703"/>
                </a:lnTo>
                <a:lnTo>
                  <a:pt x="119530" y="878726"/>
                </a:lnTo>
                <a:close/>
                <a:moveTo>
                  <a:pt x="2856630" y="719580"/>
                </a:moveTo>
                <a:lnTo>
                  <a:pt x="2894337" y="741576"/>
                </a:lnTo>
                <a:lnTo>
                  <a:pt x="2881768" y="766714"/>
                </a:lnTo>
                <a:lnTo>
                  <a:pt x="2900622" y="763571"/>
                </a:lnTo>
                <a:lnTo>
                  <a:pt x="2906906" y="744718"/>
                </a:lnTo>
                <a:lnTo>
                  <a:pt x="2928902" y="744718"/>
                </a:lnTo>
                <a:lnTo>
                  <a:pt x="2960325" y="744718"/>
                </a:lnTo>
                <a:lnTo>
                  <a:pt x="2960325" y="738433"/>
                </a:lnTo>
                <a:lnTo>
                  <a:pt x="2979179" y="719580"/>
                </a:lnTo>
                <a:lnTo>
                  <a:pt x="3020028" y="735291"/>
                </a:lnTo>
                <a:lnTo>
                  <a:pt x="3020028" y="754145"/>
                </a:lnTo>
                <a:lnTo>
                  <a:pt x="3016886" y="766714"/>
                </a:lnTo>
                <a:lnTo>
                  <a:pt x="3042024" y="782425"/>
                </a:lnTo>
                <a:lnTo>
                  <a:pt x="3042024" y="798136"/>
                </a:lnTo>
                <a:lnTo>
                  <a:pt x="3035739" y="816990"/>
                </a:lnTo>
                <a:lnTo>
                  <a:pt x="2998032" y="851555"/>
                </a:lnTo>
                <a:lnTo>
                  <a:pt x="2972894" y="867266"/>
                </a:lnTo>
                <a:lnTo>
                  <a:pt x="2941471" y="879835"/>
                </a:lnTo>
                <a:lnTo>
                  <a:pt x="2884911" y="860982"/>
                </a:lnTo>
                <a:lnTo>
                  <a:pt x="2831492" y="823275"/>
                </a:lnTo>
                <a:lnTo>
                  <a:pt x="2844061" y="810705"/>
                </a:lnTo>
                <a:lnTo>
                  <a:pt x="2862915" y="807563"/>
                </a:lnTo>
                <a:lnTo>
                  <a:pt x="2862915" y="785567"/>
                </a:lnTo>
                <a:lnTo>
                  <a:pt x="2840919" y="788710"/>
                </a:lnTo>
                <a:lnTo>
                  <a:pt x="2822065" y="779283"/>
                </a:lnTo>
                <a:lnTo>
                  <a:pt x="2837777" y="747860"/>
                </a:lnTo>
                <a:lnTo>
                  <a:pt x="2847203" y="732149"/>
                </a:lnTo>
                <a:close/>
                <a:moveTo>
                  <a:pt x="5977" y="633691"/>
                </a:moveTo>
                <a:lnTo>
                  <a:pt x="77695" y="681503"/>
                </a:lnTo>
                <a:lnTo>
                  <a:pt x="113553" y="687479"/>
                </a:lnTo>
                <a:lnTo>
                  <a:pt x="149412" y="681503"/>
                </a:lnTo>
                <a:lnTo>
                  <a:pt x="191248" y="717362"/>
                </a:lnTo>
                <a:lnTo>
                  <a:pt x="197224" y="741267"/>
                </a:lnTo>
                <a:lnTo>
                  <a:pt x="155389" y="783103"/>
                </a:lnTo>
                <a:lnTo>
                  <a:pt x="119530" y="824938"/>
                </a:lnTo>
                <a:lnTo>
                  <a:pt x="77695" y="789079"/>
                </a:lnTo>
                <a:lnTo>
                  <a:pt x="77695" y="783103"/>
                </a:lnTo>
                <a:lnTo>
                  <a:pt x="71719" y="771150"/>
                </a:lnTo>
                <a:lnTo>
                  <a:pt x="47812" y="783103"/>
                </a:lnTo>
                <a:lnTo>
                  <a:pt x="29883" y="789079"/>
                </a:lnTo>
                <a:lnTo>
                  <a:pt x="17930" y="771150"/>
                </a:lnTo>
                <a:lnTo>
                  <a:pt x="17930" y="753220"/>
                </a:lnTo>
                <a:lnTo>
                  <a:pt x="29883" y="735291"/>
                </a:lnTo>
                <a:lnTo>
                  <a:pt x="5977" y="735291"/>
                </a:lnTo>
                <a:lnTo>
                  <a:pt x="0" y="663573"/>
                </a:lnTo>
                <a:close/>
                <a:moveTo>
                  <a:pt x="4509489" y="349375"/>
                </a:moveTo>
                <a:lnTo>
                  <a:pt x="4546359" y="386246"/>
                </a:lnTo>
                <a:lnTo>
                  <a:pt x="4465243" y="408368"/>
                </a:lnTo>
                <a:lnTo>
                  <a:pt x="4398876" y="430491"/>
                </a:lnTo>
                <a:lnTo>
                  <a:pt x="4317759" y="467362"/>
                </a:lnTo>
                <a:lnTo>
                  <a:pt x="4280889" y="548478"/>
                </a:lnTo>
                <a:lnTo>
                  <a:pt x="4280889" y="600097"/>
                </a:lnTo>
                <a:lnTo>
                  <a:pt x="4221895" y="548478"/>
                </a:lnTo>
                <a:lnTo>
                  <a:pt x="4266140" y="489485"/>
                </a:lnTo>
                <a:lnTo>
                  <a:pt x="4244018" y="474736"/>
                </a:lnTo>
                <a:lnTo>
                  <a:pt x="4280889" y="452614"/>
                </a:lnTo>
                <a:lnTo>
                  <a:pt x="4303011" y="415743"/>
                </a:lnTo>
                <a:lnTo>
                  <a:pt x="4413624" y="364123"/>
                </a:lnTo>
                <a:close/>
                <a:moveTo>
                  <a:pt x="5219170" y="311669"/>
                </a:moveTo>
                <a:lnTo>
                  <a:pt x="5234756" y="363623"/>
                </a:lnTo>
                <a:lnTo>
                  <a:pt x="5312688" y="353232"/>
                </a:lnTo>
                <a:lnTo>
                  <a:pt x="5354252" y="415578"/>
                </a:lnTo>
                <a:lnTo>
                  <a:pt x="5193193" y="514291"/>
                </a:lnTo>
                <a:lnTo>
                  <a:pt x="5255538" y="483119"/>
                </a:lnTo>
                <a:lnTo>
                  <a:pt x="5307493" y="462337"/>
                </a:lnTo>
                <a:lnTo>
                  <a:pt x="5354252" y="446750"/>
                </a:lnTo>
                <a:lnTo>
                  <a:pt x="5437379" y="477923"/>
                </a:lnTo>
                <a:lnTo>
                  <a:pt x="5494529" y="503900"/>
                </a:lnTo>
                <a:lnTo>
                  <a:pt x="5510115" y="498705"/>
                </a:lnTo>
                <a:lnTo>
                  <a:pt x="5520506" y="467532"/>
                </a:lnTo>
                <a:lnTo>
                  <a:pt x="5551679" y="467532"/>
                </a:lnTo>
                <a:lnTo>
                  <a:pt x="5598438" y="477923"/>
                </a:lnTo>
                <a:lnTo>
                  <a:pt x="5645197" y="519487"/>
                </a:lnTo>
                <a:lnTo>
                  <a:pt x="5629611" y="550659"/>
                </a:lnTo>
                <a:lnTo>
                  <a:pt x="5665979" y="576637"/>
                </a:lnTo>
                <a:lnTo>
                  <a:pt x="5691956" y="540269"/>
                </a:lnTo>
                <a:lnTo>
                  <a:pt x="5801061" y="561050"/>
                </a:lnTo>
                <a:lnTo>
                  <a:pt x="5811452" y="540269"/>
                </a:lnTo>
                <a:lnTo>
                  <a:pt x="5821843" y="509096"/>
                </a:lnTo>
                <a:lnTo>
                  <a:pt x="5832234" y="498705"/>
                </a:lnTo>
                <a:lnTo>
                  <a:pt x="5801061" y="441555"/>
                </a:lnTo>
                <a:lnTo>
                  <a:pt x="5764693" y="415578"/>
                </a:lnTo>
                <a:lnTo>
                  <a:pt x="5790670" y="363623"/>
                </a:lnTo>
                <a:lnTo>
                  <a:pt x="5821843" y="394796"/>
                </a:lnTo>
                <a:lnTo>
                  <a:pt x="5847820" y="379209"/>
                </a:lnTo>
                <a:lnTo>
                  <a:pt x="5904970" y="384405"/>
                </a:lnTo>
                <a:lnTo>
                  <a:pt x="5920556" y="425969"/>
                </a:lnTo>
                <a:lnTo>
                  <a:pt x="5858211" y="431164"/>
                </a:lnTo>
                <a:lnTo>
                  <a:pt x="5842624" y="441555"/>
                </a:lnTo>
                <a:lnTo>
                  <a:pt x="5894579" y="483119"/>
                </a:lnTo>
                <a:lnTo>
                  <a:pt x="5910165" y="540269"/>
                </a:lnTo>
                <a:lnTo>
                  <a:pt x="6014074" y="509096"/>
                </a:lnTo>
                <a:lnTo>
                  <a:pt x="6034856" y="571441"/>
                </a:lnTo>
                <a:lnTo>
                  <a:pt x="6117984" y="561050"/>
                </a:lnTo>
                <a:lnTo>
                  <a:pt x="6185524" y="587028"/>
                </a:lnTo>
                <a:lnTo>
                  <a:pt x="6201111" y="623396"/>
                </a:lnTo>
                <a:lnTo>
                  <a:pt x="6263456" y="618200"/>
                </a:lnTo>
                <a:lnTo>
                  <a:pt x="6305020" y="628591"/>
                </a:lnTo>
                <a:lnTo>
                  <a:pt x="6325802" y="607809"/>
                </a:lnTo>
                <a:lnTo>
                  <a:pt x="6502447" y="597419"/>
                </a:lnTo>
                <a:lnTo>
                  <a:pt x="6663506" y="711719"/>
                </a:lnTo>
                <a:lnTo>
                  <a:pt x="6725852" y="727305"/>
                </a:lnTo>
                <a:lnTo>
                  <a:pt x="6689484" y="779259"/>
                </a:lnTo>
                <a:lnTo>
                  <a:pt x="6679093" y="826019"/>
                </a:lnTo>
                <a:lnTo>
                  <a:pt x="6590770" y="784455"/>
                </a:lnTo>
                <a:lnTo>
                  <a:pt x="6569988" y="763673"/>
                </a:lnTo>
                <a:lnTo>
                  <a:pt x="6559597" y="737696"/>
                </a:lnTo>
                <a:lnTo>
                  <a:pt x="6559597" y="753282"/>
                </a:lnTo>
                <a:lnTo>
                  <a:pt x="6533620" y="800041"/>
                </a:lnTo>
                <a:lnTo>
                  <a:pt x="6502447" y="800041"/>
                </a:lnTo>
                <a:lnTo>
                  <a:pt x="6533620" y="831214"/>
                </a:lnTo>
                <a:lnTo>
                  <a:pt x="6549206" y="909146"/>
                </a:lnTo>
                <a:lnTo>
                  <a:pt x="6518034" y="909146"/>
                </a:lnTo>
                <a:lnTo>
                  <a:pt x="6419320" y="935123"/>
                </a:lnTo>
                <a:lnTo>
                  <a:pt x="6382952" y="981882"/>
                </a:lnTo>
                <a:lnTo>
                  <a:pt x="6351779" y="981882"/>
                </a:lnTo>
                <a:lnTo>
                  <a:pt x="6294629" y="1013055"/>
                </a:lnTo>
                <a:lnTo>
                  <a:pt x="6273847" y="1002664"/>
                </a:lnTo>
                <a:lnTo>
                  <a:pt x="6237479" y="1054619"/>
                </a:lnTo>
                <a:lnTo>
                  <a:pt x="6268652" y="1080596"/>
                </a:lnTo>
                <a:lnTo>
                  <a:pt x="6242674" y="1106573"/>
                </a:lnTo>
                <a:lnTo>
                  <a:pt x="6237479" y="1153332"/>
                </a:lnTo>
                <a:lnTo>
                  <a:pt x="6242674" y="1194896"/>
                </a:lnTo>
                <a:lnTo>
                  <a:pt x="6211502" y="1205287"/>
                </a:lnTo>
                <a:lnTo>
                  <a:pt x="6185524" y="1257241"/>
                </a:lnTo>
                <a:lnTo>
                  <a:pt x="6159547" y="1278023"/>
                </a:lnTo>
                <a:lnTo>
                  <a:pt x="6128374" y="1314391"/>
                </a:lnTo>
                <a:lnTo>
                  <a:pt x="6045247" y="1444278"/>
                </a:lnTo>
                <a:lnTo>
                  <a:pt x="5899774" y="1537796"/>
                </a:lnTo>
                <a:lnTo>
                  <a:pt x="5863406" y="1548187"/>
                </a:lnTo>
                <a:lnTo>
                  <a:pt x="5853015" y="1652096"/>
                </a:lnTo>
                <a:lnTo>
                  <a:pt x="5827038" y="1724832"/>
                </a:lnTo>
                <a:lnTo>
                  <a:pt x="5775084" y="1761200"/>
                </a:lnTo>
                <a:lnTo>
                  <a:pt x="5712738" y="1781982"/>
                </a:lnTo>
                <a:lnTo>
                  <a:pt x="5665979" y="1792373"/>
                </a:lnTo>
                <a:lnTo>
                  <a:pt x="5645197" y="1865109"/>
                </a:lnTo>
                <a:lnTo>
                  <a:pt x="5629611" y="1802764"/>
                </a:lnTo>
                <a:lnTo>
                  <a:pt x="5650393" y="1750809"/>
                </a:lnTo>
                <a:lnTo>
                  <a:pt x="5702347" y="1709246"/>
                </a:lnTo>
                <a:lnTo>
                  <a:pt x="5738715" y="1698855"/>
                </a:lnTo>
                <a:lnTo>
                  <a:pt x="5780279" y="1652096"/>
                </a:lnTo>
                <a:lnTo>
                  <a:pt x="5811452" y="1579359"/>
                </a:lnTo>
                <a:lnTo>
                  <a:pt x="5827038" y="1574164"/>
                </a:lnTo>
                <a:lnTo>
                  <a:pt x="5811452" y="1558578"/>
                </a:lnTo>
                <a:lnTo>
                  <a:pt x="5811452" y="1527405"/>
                </a:lnTo>
                <a:lnTo>
                  <a:pt x="5847820" y="1517014"/>
                </a:lnTo>
                <a:lnTo>
                  <a:pt x="5847820" y="1470255"/>
                </a:lnTo>
                <a:lnTo>
                  <a:pt x="5910165" y="1470255"/>
                </a:lnTo>
                <a:lnTo>
                  <a:pt x="6014074" y="1423496"/>
                </a:lnTo>
                <a:lnTo>
                  <a:pt x="6117984" y="1293609"/>
                </a:lnTo>
                <a:lnTo>
                  <a:pt x="6107593" y="1226069"/>
                </a:lnTo>
                <a:lnTo>
                  <a:pt x="6092006" y="1163723"/>
                </a:lnTo>
                <a:lnTo>
                  <a:pt x="6092006" y="1127355"/>
                </a:lnTo>
                <a:lnTo>
                  <a:pt x="6123179" y="1101378"/>
                </a:lnTo>
                <a:lnTo>
                  <a:pt x="6123179" y="1075400"/>
                </a:lnTo>
                <a:lnTo>
                  <a:pt x="6201111" y="997469"/>
                </a:lnTo>
                <a:lnTo>
                  <a:pt x="6175134" y="955905"/>
                </a:lnTo>
                <a:lnTo>
                  <a:pt x="6190720" y="929928"/>
                </a:lnTo>
                <a:lnTo>
                  <a:pt x="6138765" y="924732"/>
                </a:lnTo>
                <a:lnTo>
                  <a:pt x="6076420" y="992273"/>
                </a:lnTo>
                <a:lnTo>
                  <a:pt x="6102397" y="1028641"/>
                </a:lnTo>
                <a:lnTo>
                  <a:pt x="6076420" y="1049423"/>
                </a:lnTo>
                <a:lnTo>
                  <a:pt x="6024465" y="1049423"/>
                </a:lnTo>
                <a:lnTo>
                  <a:pt x="6029661" y="1013055"/>
                </a:lnTo>
                <a:lnTo>
                  <a:pt x="5988097" y="1007859"/>
                </a:lnTo>
                <a:lnTo>
                  <a:pt x="5972511" y="1028641"/>
                </a:lnTo>
                <a:lnTo>
                  <a:pt x="5930947" y="1039032"/>
                </a:lnTo>
                <a:lnTo>
                  <a:pt x="5878993" y="1028641"/>
                </a:lnTo>
                <a:lnTo>
                  <a:pt x="5743911" y="1184505"/>
                </a:lnTo>
                <a:lnTo>
                  <a:pt x="5780279" y="1205287"/>
                </a:lnTo>
                <a:lnTo>
                  <a:pt x="5806256" y="1189700"/>
                </a:lnTo>
                <a:lnTo>
                  <a:pt x="5842624" y="1220873"/>
                </a:lnTo>
                <a:lnTo>
                  <a:pt x="5858211" y="1189700"/>
                </a:lnTo>
                <a:lnTo>
                  <a:pt x="5884188" y="1220873"/>
                </a:lnTo>
                <a:lnTo>
                  <a:pt x="5899774" y="1267632"/>
                </a:lnTo>
                <a:lnTo>
                  <a:pt x="5899774" y="1340369"/>
                </a:lnTo>
                <a:lnTo>
                  <a:pt x="5930947" y="1376737"/>
                </a:lnTo>
                <a:lnTo>
                  <a:pt x="5910165" y="1381932"/>
                </a:lnTo>
                <a:lnTo>
                  <a:pt x="5894579" y="1376737"/>
                </a:lnTo>
                <a:lnTo>
                  <a:pt x="5904970" y="1433887"/>
                </a:lnTo>
                <a:lnTo>
                  <a:pt x="5899774" y="1454669"/>
                </a:lnTo>
                <a:lnTo>
                  <a:pt x="5858211" y="1449473"/>
                </a:lnTo>
                <a:lnTo>
                  <a:pt x="5858211" y="1413105"/>
                </a:lnTo>
                <a:lnTo>
                  <a:pt x="5853015" y="1298805"/>
                </a:lnTo>
                <a:lnTo>
                  <a:pt x="5837429" y="1309196"/>
                </a:lnTo>
                <a:lnTo>
                  <a:pt x="5837429" y="1387128"/>
                </a:lnTo>
                <a:lnTo>
                  <a:pt x="5785474" y="1423496"/>
                </a:lnTo>
                <a:lnTo>
                  <a:pt x="5764693" y="1506623"/>
                </a:lnTo>
                <a:lnTo>
                  <a:pt x="5691956" y="1532600"/>
                </a:lnTo>
                <a:lnTo>
                  <a:pt x="5645197" y="1558578"/>
                </a:lnTo>
                <a:lnTo>
                  <a:pt x="5614024" y="1626119"/>
                </a:lnTo>
                <a:lnTo>
                  <a:pt x="5624415" y="1683269"/>
                </a:lnTo>
                <a:lnTo>
                  <a:pt x="5634806" y="1719637"/>
                </a:lnTo>
                <a:lnTo>
                  <a:pt x="5567265" y="1730028"/>
                </a:lnTo>
                <a:lnTo>
                  <a:pt x="5556874" y="1662487"/>
                </a:lnTo>
                <a:lnTo>
                  <a:pt x="5530897" y="1657291"/>
                </a:lnTo>
                <a:lnTo>
                  <a:pt x="5551679" y="1615728"/>
                </a:lnTo>
                <a:lnTo>
                  <a:pt x="5452965" y="1636509"/>
                </a:lnTo>
                <a:lnTo>
                  <a:pt x="5489334" y="1605337"/>
                </a:lnTo>
                <a:lnTo>
                  <a:pt x="5421793" y="1641705"/>
                </a:lnTo>
                <a:lnTo>
                  <a:pt x="5442574" y="1678073"/>
                </a:lnTo>
                <a:lnTo>
                  <a:pt x="5489334" y="1657291"/>
                </a:lnTo>
                <a:lnTo>
                  <a:pt x="5489334" y="1683269"/>
                </a:lnTo>
                <a:lnTo>
                  <a:pt x="5452965" y="1719637"/>
                </a:lnTo>
                <a:lnTo>
                  <a:pt x="5504920" y="1813155"/>
                </a:lnTo>
                <a:lnTo>
                  <a:pt x="5489334" y="1880696"/>
                </a:lnTo>
                <a:lnTo>
                  <a:pt x="5473747" y="1917064"/>
                </a:lnTo>
                <a:lnTo>
                  <a:pt x="5447770" y="1948237"/>
                </a:lnTo>
                <a:lnTo>
                  <a:pt x="5406206" y="1974214"/>
                </a:lnTo>
                <a:lnTo>
                  <a:pt x="5364643" y="1984605"/>
                </a:lnTo>
                <a:lnTo>
                  <a:pt x="5297102" y="2005387"/>
                </a:lnTo>
                <a:lnTo>
                  <a:pt x="5271124" y="2052146"/>
                </a:lnTo>
                <a:lnTo>
                  <a:pt x="5250343" y="2026169"/>
                </a:lnTo>
                <a:lnTo>
                  <a:pt x="5224365" y="2026169"/>
                </a:lnTo>
                <a:lnTo>
                  <a:pt x="5229561" y="2072928"/>
                </a:lnTo>
                <a:lnTo>
                  <a:pt x="5307493" y="2150859"/>
                </a:lnTo>
                <a:lnTo>
                  <a:pt x="5281515" y="2187228"/>
                </a:lnTo>
                <a:lnTo>
                  <a:pt x="5203584" y="2244378"/>
                </a:lnTo>
                <a:lnTo>
                  <a:pt x="5151629" y="2223596"/>
                </a:lnTo>
                <a:lnTo>
                  <a:pt x="5115261" y="2166446"/>
                </a:lnTo>
                <a:lnTo>
                  <a:pt x="5104870" y="2218400"/>
                </a:lnTo>
                <a:lnTo>
                  <a:pt x="5146434" y="2296332"/>
                </a:lnTo>
                <a:lnTo>
                  <a:pt x="5198388" y="2389850"/>
                </a:lnTo>
                <a:lnTo>
                  <a:pt x="5193193" y="2426219"/>
                </a:lnTo>
                <a:lnTo>
                  <a:pt x="5208779" y="2498955"/>
                </a:lnTo>
                <a:lnTo>
                  <a:pt x="5162020" y="2488564"/>
                </a:lnTo>
                <a:lnTo>
                  <a:pt x="5089284" y="2436609"/>
                </a:lnTo>
                <a:lnTo>
                  <a:pt x="5026938" y="2348287"/>
                </a:lnTo>
                <a:lnTo>
                  <a:pt x="4980179" y="2280746"/>
                </a:lnTo>
                <a:lnTo>
                  <a:pt x="5021743" y="2265159"/>
                </a:lnTo>
                <a:lnTo>
                  <a:pt x="5047720" y="2291137"/>
                </a:lnTo>
                <a:lnTo>
                  <a:pt x="5130847" y="2379459"/>
                </a:lnTo>
                <a:lnTo>
                  <a:pt x="5125652" y="2363873"/>
                </a:lnTo>
                <a:lnTo>
                  <a:pt x="5115261" y="2327505"/>
                </a:lnTo>
                <a:lnTo>
                  <a:pt x="5120456" y="2317114"/>
                </a:lnTo>
                <a:lnTo>
                  <a:pt x="5078893" y="2244378"/>
                </a:lnTo>
                <a:lnTo>
                  <a:pt x="5058111" y="2202814"/>
                </a:lnTo>
                <a:lnTo>
                  <a:pt x="5052915" y="2176837"/>
                </a:lnTo>
                <a:lnTo>
                  <a:pt x="5042524" y="2150859"/>
                </a:lnTo>
                <a:lnTo>
                  <a:pt x="5042524" y="2130078"/>
                </a:lnTo>
                <a:lnTo>
                  <a:pt x="5000961" y="2145664"/>
                </a:lnTo>
                <a:lnTo>
                  <a:pt x="4985374" y="2140469"/>
                </a:lnTo>
                <a:lnTo>
                  <a:pt x="4974984" y="2114491"/>
                </a:lnTo>
                <a:lnTo>
                  <a:pt x="4964593" y="2083319"/>
                </a:lnTo>
                <a:lnTo>
                  <a:pt x="4964593" y="2062537"/>
                </a:lnTo>
                <a:lnTo>
                  <a:pt x="4943811" y="2036559"/>
                </a:lnTo>
                <a:lnTo>
                  <a:pt x="4933420" y="1994996"/>
                </a:lnTo>
                <a:lnTo>
                  <a:pt x="4907443" y="2020973"/>
                </a:lnTo>
                <a:lnTo>
                  <a:pt x="4860684" y="2020973"/>
                </a:lnTo>
                <a:lnTo>
                  <a:pt x="4845097" y="2052146"/>
                </a:lnTo>
                <a:lnTo>
                  <a:pt x="4741188" y="2140469"/>
                </a:lnTo>
                <a:lnTo>
                  <a:pt x="4730797" y="2249573"/>
                </a:lnTo>
                <a:lnTo>
                  <a:pt x="4756774" y="2306723"/>
                </a:lnTo>
                <a:lnTo>
                  <a:pt x="4725602" y="2337896"/>
                </a:lnTo>
                <a:lnTo>
                  <a:pt x="4715211" y="2259964"/>
                </a:lnTo>
                <a:lnTo>
                  <a:pt x="4668452" y="2296332"/>
                </a:lnTo>
                <a:lnTo>
                  <a:pt x="4652865" y="2265159"/>
                </a:lnTo>
                <a:lnTo>
                  <a:pt x="4616497" y="2192423"/>
                </a:lnTo>
                <a:lnTo>
                  <a:pt x="4569738" y="2067732"/>
                </a:lnTo>
                <a:lnTo>
                  <a:pt x="4517784" y="2036559"/>
                </a:lnTo>
                <a:lnTo>
                  <a:pt x="4502197" y="1984605"/>
                </a:lnTo>
                <a:lnTo>
                  <a:pt x="4497002" y="1984605"/>
                </a:lnTo>
                <a:lnTo>
                  <a:pt x="4476220" y="1953432"/>
                </a:lnTo>
                <a:lnTo>
                  <a:pt x="4356724" y="1948237"/>
                </a:lnTo>
                <a:lnTo>
                  <a:pt x="4309965" y="1948237"/>
                </a:lnTo>
                <a:lnTo>
                  <a:pt x="4263206" y="1922259"/>
                </a:lnTo>
                <a:lnTo>
                  <a:pt x="4185274" y="1870305"/>
                </a:lnTo>
                <a:lnTo>
                  <a:pt x="4128124" y="1844328"/>
                </a:lnTo>
                <a:lnTo>
                  <a:pt x="4185274" y="1932650"/>
                </a:lnTo>
                <a:lnTo>
                  <a:pt x="4226838" y="1969019"/>
                </a:lnTo>
                <a:lnTo>
                  <a:pt x="4252815" y="1932650"/>
                </a:lnTo>
                <a:lnTo>
                  <a:pt x="4367115" y="2010582"/>
                </a:lnTo>
                <a:lnTo>
                  <a:pt x="4299574" y="2083319"/>
                </a:lnTo>
                <a:lnTo>
                  <a:pt x="4247620" y="2135273"/>
                </a:lnTo>
                <a:lnTo>
                  <a:pt x="4190470" y="2161250"/>
                </a:lnTo>
                <a:lnTo>
                  <a:pt x="4112538" y="2182032"/>
                </a:lnTo>
                <a:lnTo>
                  <a:pt x="4048808" y="2195689"/>
                </a:lnTo>
                <a:lnTo>
                  <a:pt x="4057513" y="2208746"/>
                </a:lnTo>
                <a:lnTo>
                  <a:pt x="4062108" y="2240911"/>
                </a:lnTo>
                <a:lnTo>
                  <a:pt x="4190768" y="2204151"/>
                </a:lnTo>
                <a:lnTo>
                  <a:pt x="4209148" y="2254696"/>
                </a:lnTo>
                <a:lnTo>
                  <a:pt x="4172388" y="2314431"/>
                </a:lnTo>
                <a:lnTo>
                  <a:pt x="4121843" y="2401735"/>
                </a:lnTo>
                <a:lnTo>
                  <a:pt x="4052918" y="2452280"/>
                </a:lnTo>
                <a:lnTo>
                  <a:pt x="4002374" y="2512015"/>
                </a:lnTo>
                <a:lnTo>
                  <a:pt x="3970209" y="2548774"/>
                </a:lnTo>
                <a:lnTo>
                  <a:pt x="3997779" y="2576344"/>
                </a:lnTo>
                <a:lnTo>
                  <a:pt x="3983994" y="2603914"/>
                </a:lnTo>
                <a:lnTo>
                  <a:pt x="4016159" y="2654459"/>
                </a:lnTo>
                <a:lnTo>
                  <a:pt x="4016159" y="2691219"/>
                </a:lnTo>
                <a:lnTo>
                  <a:pt x="4002374" y="2783118"/>
                </a:lnTo>
                <a:lnTo>
                  <a:pt x="3933449" y="2815283"/>
                </a:lnTo>
                <a:lnTo>
                  <a:pt x="3919664" y="2902587"/>
                </a:lnTo>
                <a:lnTo>
                  <a:pt x="3905879" y="2943942"/>
                </a:lnTo>
                <a:lnTo>
                  <a:pt x="3878309" y="2957727"/>
                </a:lnTo>
                <a:lnTo>
                  <a:pt x="3850740" y="3035842"/>
                </a:lnTo>
                <a:lnTo>
                  <a:pt x="3781815" y="3132336"/>
                </a:lnTo>
                <a:lnTo>
                  <a:pt x="3662346" y="3178286"/>
                </a:lnTo>
                <a:lnTo>
                  <a:pt x="3588826" y="3136931"/>
                </a:lnTo>
                <a:lnTo>
                  <a:pt x="3602611" y="3100171"/>
                </a:lnTo>
                <a:lnTo>
                  <a:pt x="3593421" y="3068007"/>
                </a:lnTo>
                <a:lnTo>
                  <a:pt x="3579636" y="3040437"/>
                </a:lnTo>
                <a:lnTo>
                  <a:pt x="3561256" y="3012867"/>
                </a:lnTo>
                <a:lnTo>
                  <a:pt x="3542876" y="2980702"/>
                </a:lnTo>
                <a:lnTo>
                  <a:pt x="3533686" y="2948537"/>
                </a:lnTo>
                <a:lnTo>
                  <a:pt x="3533686" y="2897993"/>
                </a:lnTo>
                <a:lnTo>
                  <a:pt x="3483142" y="2824473"/>
                </a:lnTo>
                <a:lnTo>
                  <a:pt x="3478547" y="2801498"/>
                </a:lnTo>
                <a:lnTo>
                  <a:pt x="3478547" y="2755548"/>
                </a:lnTo>
                <a:lnTo>
                  <a:pt x="3492332" y="2705004"/>
                </a:lnTo>
                <a:lnTo>
                  <a:pt x="3524496" y="2677434"/>
                </a:lnTo>
                <a:lnTo>
                  <a:pt x="3524496" y="2663649"/>
                </a:lnTo>
                <a:lnTo>
                  <a:pt x="3496927" y="2636079"/>
                </a:lnTo>
                <a:lnTo>
                  <a:pt x="3510711" y="2594724"/>
                </a:lnTo>
                <a:lnTo>
                  <a:pt x="3437192" y="2479850"/>
                </a:lnTo>
                <a:lnTo>
                  <a:pt x="3423407" y="2466065"/>
                </a:lnTo>
                <a:lnTo>
                  <a:pt x="3446382" y="2397140"/>
                </a:lnTo>
                <a:lnTo>
                  <a:pt x="3423407" y="2378760"/>
                </a:lnTo>
                <a:lnTo>
                  <a:pt x="3414217" y="2364975"/>
                </a:lnTo>
                <a:lnTo>
                  <a:pt x="3382052" y="2364975"/>
                </a:lnTo>
                <a:lnTo>
                  <a:pt x="3354482" y="2337406"/>
                </a:lnTo>
                <a:lnTo>
                  <a:pt x="3331507" y="2319026"/>
                </a:lnTo>
                <a:lnTo>
                  <a:pt x="3248798" y="2364975"/>
                </a:lnTo>
                <a:lnTo>
                  <a:pt x="3221228" y="2351190"/>
                </a:lnTo>
                <a:lnTo>
                  <a:pt x="3152303" y="2369570"/>
                </a:lnTo>
                <a:lnTo>
                  <a:pt x="3115544" y="2369570"/>
                </a:lnTo>
                <a:lnTo>
                  <a:pt x="3060404" y="2323621"/>
                </a:lnTo>
                <a:lnTo>
                  <a:pt x="3032834" y="2314431"/>
                </a:lnTo>
                <a:lnTo>
                  <a:pt x="3014454" y="2300646"/>
                </a:lnTo>
                <a:lnTo>
                  <a:pt x="3028239" y="2273076"/>
                </a:lnTo>
                <a:lnTo>
                  <a:pt x="2986884" y="2231721"/>
                </a:lnTo>
                <a:lnTo>
                  <a:pt x="2959314" y="2181176"/>
                </a:lnTo>
                <a:lnTo>
                  <a:pt x="2959314" y="2162797"/>
                </a:lnTo>
                <a:lnTo>
                  <a:pt x="2973099" y="2112252"/>
                </a:lnTo>
                <a:lnTo>
                  <a:pt x="2950125" y="2052517"/>
                </a:lnTo>
                <a:lnTo>
                  <a:pt x="3028239" y="1882503"/>
                </a:lnTo>
                <a:lnTo>
                  <a:pt x="3060404" y="1882503"/>
                </a:lnTo>
                <a:lnTo>
                  <a:pt x="3092569" y="1859528"/>
                </a:lnTo>
                <a:lnTo>
                  <a:pt x="3092569" y="1827363"/>
                </a:lnTo>
                <a:lnTo>
                  <a:pt x="3087974" y="1790604"/>
                </a:lnTo>
                <a:lnTo>
                  <a:pt x="3124734" y="1763034"/>
                </a:lnTo>
                <a:lnTo>
                  <a:pt x="3152303" y="1749249"/>
                </a:lnTo>
                <a:lnTo>
                  <a:pt x="3158911" y="1738236"/>
                </a:lnTo>
                <a:lnTo>
                  <a:pt x="3151379" y="1735223"/>
                </a:lnTo>
                <a:lnTo>
                  <a:pt x="3130597" y="1688464"/>
                </a:lnTo>
                <a:lnTo>
                  <a:pt x="3099424" y="1688464"/>
                </a:lnTo>
                <a:lnTo>
                  <a:pt x="3109815" y="1657291"/>
                </a:lnTo>
                <a:lnTo>
                  <a:pt x="3073447" y="1646900"/>
                </a:lnTo>
                <a:lnTo>
                  <a:pt x="3109815" y="1620923"/>
                </a:lnTo>
                <a:lnTo>
                  <a:pt x="3089034" y="1527405"/>
                </a:lnTo>
                <a:lnTo>
                  <a:pt x="3115011" y="1506623"/>
                </a:lnTo>
                <a:lnTo>
                  <a:pt x="3229311" y="1532600"/>
                </a:lnTo>
                <a:lnTo>
                  <a:pt x="3239702" y="1501428"/>
                </a:lnTo>
                <a:lnTo>
                  <a:pt x="3239702" y="1459864"/>
                </a:lnTo>
                <a:lnTo>
                  <a:pt x="3224115" y="1428691"/>
                </a:lnTo>
                <a:lnTo>
                  <a:pt x="3234506" y="1418300"/>
                </a:lnTo>
                <a:lnTo>
                  <a:pt x="3198138" y="1418300"/>
                </a:lnTo>
                <a:lnTo>
                  <a:pt x="3187747" y="1402714"/>
                </a:lnTo>
                <a:lnTo>
                  <a:pt x="3187747" y="1381932"/>
                </a:lnTo>
                <a:lnTo>
                  <a:pt x="3239702" y="1392323"/>
                </a:lnTo>
                <a:lnTo>
                  <a:pt x="3213724" y="1361150"/>
                </a:lnTo>
                <a:lnTo>
                  <a:pt x="3276070" y="1361150"/>
                </a:lnTo>
                <a:lnTo>
                  <a:pt x="3322829" y="1278023"/>
                </a:lnTo>
                <a:lnTo>
                  <a:pt x="3400761" y="1226069"/>
                </a:lnTo>
                <a:lnTo>
                  <a:pt x="3411152" y="1168919"/>
                </a:lnTo>
                <a:lnTo>
                  <a:pt x="3411152" y="1122159"/>
                </a:lnTo>
                <a:lnTo>
                  <a:pt x="3442324" y="1090987"/>
                </a:lnTo>
                <a:lnTo>
                  <a:pt x="3463106" y="1101378"/>
                </a:lnTo>
                <a:lnTo>
                  <a:pt x="3467791" y="1109811"/>
                </a:lnTo>
                <a:lnTo>
                  <a:pt x="3468302" y="1116964"/>
                </a:lnTo>
                <a:lnTo>
                  <a:pt x="3468302" y="1148137"/>
                </a:lnTo>
                <a:lnTo>
                  <a:pt x="3473240" y="1153898"/>
                </a:lnTo>
                <a:lnTo>
                  <a:pt x="3431934" y="1168919"/>
                </a:lnTo>
                <a:lnTo>
                  <a:pt x="3447520" y="1210482"/>
                </a:lnTo>
                <a:lnTo>
                  <a:pt x="3504670" y="1189700"/>
                </a:lnTo>
                <a:lnTo>
                  <a:pt x="3572211" y="1184505"/>
                </a:lnTo>
                <a:lnTo>
                  <a:pt x="3639752" y="1184505"/>
                </a:lnTo>
                <a:lnTo>
                  <a:pt x="3655338" y="1090987"/>
                </a:lnTo>
                <a:lnTo>
                  <a:pt x="3712488" y="1106573"/>
                </a:lnTo>
                <a:lnTo>
                  <a:pt x="3707293" y="1059814"/>
                </a:lnTo>
                <a:lnTo>
                  <a:pt x="3655338" y="1075400"/>
                </a:lnTo>
                <a:lnTo>
                  <a:pt x="3676120" y="1023446"/>
                </a:lnTo>
                <a:lnTo>
                  <a:pt x="3790420" y="1007859"/>
                </a:lnTo>
                <a:lnTo>
                  <a:pt x="3806006" y="1007859"/>
                </a:lnTo>
                <a:lnTo>
                  <a:pt x="3780029" y="976687"/>
                </a:lnTo>
                <a:lnTo>
                  <a:pt x="3676120" y="1007859"/>
                </a:lnTo>
                <a:lnTo>
                  <a:pt x="3655338" y="971491"/>
                </a:lnTo>
                <a:lnTo>
                  <a:pt x="3644947" y="929928"/>
                </a:lnTo>
                <a:lnTo>
                  <a:pt x="3644947" y="903950"/>
                </a:lnTo>
                <a:lnTo>
                  <a:pt x="3655338" y="883169"/>
                </a:lnTo>
                <a:lnTo>
                  <a:pt x="3696902" y="820823"/>
                </a:lnTo>
                <a:lnTo>
                  <a:pt x="3722879" y="768869"/>
                </a:lnTo>
                <a:lnTo>
                  <a:pt x="3676120" y="763673"/>
                </a:lnTo>
                <a:lnTo>
                  <a:pt x="3660534" y="800041"/>
                </a:lnTo>
                <a:lnTo>
                  <a:pt x="3639752" y="831214"/>
                </a:lnTo>
                <a:lnTo>
                  <a:pt x="3598188" y="862387"/>
                </a:lnTo>
                <a:lnTo>
                  <a:pt x="3598188" y="976687"/>
                </a:lnTo>
                <a:lnTo>
                  <a:pt x="3608579" y="1018250"/>
                </a:lnTo>
                <a:lnTo>
                  <a:pt x="3577406" y="1049423"/>
                </a:lnTo>
                <a:lnTo>
                  <a:pt x="3572211" y="1111769"/>
                </a:lnTo>
                <a:lnTo>
                  <a:pt x="3546234" y="1148137"/>
                </a:lnTo>
                <a:lnTo>
                  <a:pt x="3499474" y="1184505"/>
                </a:lnTo>
                <a:lnTo>
                  <a:pt x="3473240" y="1153898"/>
                </a:lnTo>
                <a:lnTo>
                  <a:pt x="3489084" y="1148137"/>
                </a:lnTo>
                <a:lnTo>
                  <a:pt x="3467791" y="1109811"/>
                </a:lnTo>
                <a:lnTo>
                  <a:pt x="3463106" y="1044228"/>
                </a:lnTo>
                <a:lnTo>
                  <a:pt x="3390370" y="1101378"/>
                </a:lnTo>
                <a:lnTo>
                  <a:pt x="3338415" y="1065009"/>
                </a:lnTo>
                <a:lnTo>
                  <a:pt x="3348806" y="1018250"/>
                </a:lnTo>
                <a:lnTo>
                  <a:pt x="3348806" y="940319"/>
                </a:lnTo>
                <a:lnTo>
                  <a:pt x="3354002" y="914341"/>
                </a:lnTo>
                <a:lnTo>
                  <a:pt x="3379979" y="857191"/>
                </a:lnTo>
                <a:lnTo>
                  <a:pt x="3421543" y="862387"/>
                </a:lnTo>
                <a:lnTo>
                  <a:pt x="3494279" y="779259"/>
                </a:lnTo>
                <a:lnTo>
                  <a:pt x="3489084" y="737696"/>
                </a:lnTo>
                <a:lnTo>
                  <a:pt x="3535843" y="701328"/>
                </a:lnTo>
                <a:lnTo>
                  <a:pt x="3473497" y="685741"/>
                </a:lnTo>
                <a:lnTo>
                  <a:pt x="3541038" y="644178"/>
                </a:lnTo>
                <a:lnTo>
                  <a:pt x="3603384" y="607809"/>
                </a:lnTo>
                <a:lnTo>
                  <a:pt x="3655338" y="597419"/>
                </a:lnTo>
                <a:lnTo>
                  <a:pt x="3748856" y="576637"/>
                </a:lnTo>
                <a:lnTo>
                  <a:pt x="3837179" y="592223"/>
                </a:lnTo>
                <a:lnTo>
                  <a:pt x="3806006" y="623396"/>
                </a:lnTo>
                <a:lnTo>
                  <a:pt x="3857961" y="618200"/>
                </a:lnTo>
                <a:lnTo>
                  <a:pt x="4034606" y="685741"/>
                </a:lnTo>
                <a:lnTo>
                  <a:pt x="3956674" y="763673"/>
                </a:lnTo>
                <a:lnTo>
                  <a:pt x="3857961" y="690937"/>
                </a:lnTo>
                <a:lnTo>
                  <a:pt x="3904720" y="779259"/>
                </a:lnTo>
                <a:lnTo>
                  <a:pt x="3904720" y="836409"/>
                </a:lnTo>
                <a:lnTo>
                  <a:pt x="3920306" y="836409"/>
                </a:lnTo>
                <a:lnTo>
                  <a:pt x="3946284" y="784455"/>
                </a:lnTo>
                <a:lnTo>
                  <a:pt x="3972261" y="815628"/>
                </a:lnTo>
                <a:lnTo>
                  <a:pt x="3972261" y="784455"/>
                </a:lnTo>
                <a:lnTo>
                  <a:pt x="3972261" y="763673"/>
                </a:lnTo>
                <a:lnTo>
                  <a:pt x="4039802" y="716914"/>
                </a:lnTo>
                <a:lnTo>
                  <a:pt x="4060584" y="716914"/>
                </a:lnTo>
                <a:lnTo>
                  <a:pt x="4060584" y="685741"/>
                </a:lnTo>
                <a:lnTo>
                  <a:pt x="4050193" y="649373"/>
                </a:lnTo>
                <a:lnTo>
                  <a:pt x="4112538" y="690937"/>
                </a:lnTo>
                <a:lnTo>
                  <a:pt x="4096952" y="711719"/>
                </a:lnTo>
                <a:lnTo>
                  <a:pt x="4242424" y="644178"/>
                </a:lnTo>
                <a:lnTo>
                  <a:pt x="4315161" y="659764"/>
                </a:lnTo>
                <a:lnTo>
                  <a:pt x="4346334" y="644178"/>
                </a:lnTo>
                <a:lnTo>
                  <a:pt x="4309965" y="618200"/>
                </a:lnTo>
                <a:lnTo>
                  <a:pt x="4335943" y="597419"/>
                </a:lnTo>
                <a:lnTo>
                  <a:pt x="4517784" y="664959"/>
                </a:lnTo>
                <a:lnTo>
                  <a:pt x="4471024" y="628591"/>
                </a:lnTo>
                <a:lnTo>
                  <a:pt x="4471024" y="581832"/>
                </a:lnTo>
                <a:lnTo>
                  <a:pt x="4528174" y="545464"/>
                </a:lnTo>
                <a:lnTo>
                  <a:pt x="4538565" y="488314"/>
                </a:lnTo>
                <a:lnTo>
                  <a:pt x="4590520" y="514291"/>
                </a:lnTo>
                <a:lnTo>
                  <a:pt x="4595715" y="550659"/>
                </a:lnTo>
                <a:lnTo>
                  <a:pt x="4616497" y="519487"/>
                </a:lnTo>
                <a:lnTo>
                  <a:pt x="4611302" y="498705"/>
                </a:lnTo>
                <a:lnTo>
                  <a:pt x="4652865" y="472728"/>
                </a:lnTo>
                <a:lnTo>
                  <a:pt x="4704820" y="509096"/>
                </a:lnTo>
                <a:lnTo>
                  <a:pt x="4751579" y="483119"/>
                </a:lnTo>
                <a:lnTo>
                  <a:pt x="4839902" y="477923"/>
                </a:lnTo>
                <a:lnTo>
                  <a:pt x="4808729" y="441555"/>
                </a:lnTo>
                <a:lnTo>
                  <a:pt x="4839902" y="405187"/>
                </a:lnTo>
                <a:lnTo>
                  <a:pt x="4923029" y="389600"/>
                </a:lnTo>
                <a:lnTo>
                  <a:pt x="4969788" y="363623"/>
                </a:lnTo>
                <a:lnTo>
                  <a:pt x="5032134" y="379209"/>
                </a:lnTo>
                <a:lnTo>
                  <a:pt x="5136043" y="342841"/>
                </a:lnTo>
                <a:close/>
                <a:moveTo>
                  <a:pt x="1871146" y="51350"/>
                </a:moveTo>
                <a:lnTo>
                  <a:pt x="1926902" y="62501"/>
                </a:lnTo>
                <a:lnTo>
                  <a:pt x="1971507" y="62501"/>
                </a:lnTo>
                <a:lnTo>
                  <a:pt x="2060717" y="62501"/>
                </a:lnTo>
                <a:lnTo>
                  <a:pt x="2116473" y="84803"/>
                </a:lnTo>
                <a:lnTo>
                  <a:pt x="2172229" y="95954"/>
                </a:lnTo>
                <a:lnTo>
                  <a:pt x="1971507" y="240920"/>
                </a:lnTo>
                <a:lnTo>
                  <a:pt x="1915751" y="263223"/>
                </a:lnTo>
                <a:lnTo>
                  <a:pt x="1893448" y="330130"/>
                </a:lnTo>
                <a:lnTo>
                  <a:pt x="1871146" y="330130"/>
                </a:lnTo>
                <a:lnTo>
                  <a:pt x="1826541" y="352432"/>
                </a:lnTo>
                <a:lnTo>
                  <a:pt x="1882297" y="374735"/>
                </a:lnTo>
                <a:lnTo>
                  <a:pt x="1781936" y="397037"/>
                </a:lnTo>
                <a:lnTo>
                  <a:pt x="1837692" y="441642"/>
                </a:lnTo>
                <a:lnTo>
                  <a:pt x="1793087" y="452793"/>
                </a:lnTo>
                <a:lnTo>
                  <a:pt x="1670424" y="463945"/>
                </a:lnTo>
                <a:lnTo>
                  <a:pt x="1859995" y="486247"/>
                </a:lnTo>
                <a:lnTo>
                  <a:pt x="1915751" y="542003"/>
                </a:lnTo>
                <a:lnTo>
                  <a:pt x="2016112" y="564306"/>
                </a:lnTo>
                <a:lnTo>
                  <a:pt x="2049565" y="675819"/>
                </a:lnTo>
                <a:lnTo>
                  <a:pt x="2183380" y="731574"/>
                </a:lnTo>
                <a:lnTo>
                  <a:pt x="2116473" y="787330"/>
                </a:lnTo>
                <a:lnTo>
                  <a:pt x="2116473" y="831935"/>
                </a:lnTo>
                <a:lnTo>
                  <a:pt x="2083019" y="798481"/>
                </a:lnTo>
                <a:lnTo>
                  <a:pt x="2071868" y="776179"/>
                </a:lnTo>
                <a:lnTo>
                  <a:pt x="2038414" y="798481"/>
                </a:lnTo>
                <a:lnTo>
                  <a:pt x="2127624" y="865389"/>
                </a:lnTo>
                <a:lnTo>
                  <a:pt x="2083019" y="932296"/>
                </a:lnTo>
                <a:lnTo>
                  <a:pt x="2027263" y="887691"/>
                </a:lnTo>
                <a:lnTo>
                  <a:pt x="2071868" y="932296"/>
                </a:lnTo>
                <a:lnTo>
                  <a:pt x="2016112" y="965750"/>
                </a:lnTo>
                <a:lnTo>
                  <a:pt x="1995668" y="949023"/>
                </a:lnTo>
                <a:lnTo>
                  <a:pt x="1993809" y="943447"/>
                </a:lnTo>
                <a:lnTo>
                  <a:pt x="1975222" y="932295"/>
                </a:lnTo>
                <a:lnTo>
                  <a:pt x="1893448" y="865389"/>
                </a:lnTo>
                <a:lnTo>
                  <a:pt x="1859995" y="843086"/>
                </a:lnTo>
                <a:lnTo>
                  <a:pt x="1893448" y="753876"/>
                </a:lnTo>
                <a:lnTo>
                  <a:pt x="1915751" y="709271"/>
                </a:lnTo>
                <a:lnTo>
                  <a:pt x="1893448" y="675819"/>
                </a:lnTo>
                <a:lnTo>
                  <a:pt x="1837692" y="642364"/>
                </a:lnTo>
                <a:lnTo>
                  <a:pt x="1815390" y="664667"/>
                </a:lnTo>
                <a:lnTo>
                  <a:pt x="1815390" y="709271"/>
                </a:lnTo>
                <a:lnTo>
                  <a:pt x="1759634" y="742725"/>
                </a:lnTo>
                <a:lnTo>
                  <a:pt x="1759634" y="753876"/>
                </a:lnTo>
                <a:lnTo>
                  <a:pt x="1804239" y="831935"/>
                </a:lnTo>
                <a:lnTo>
                  <a:pt x="1793087" y="887691"/>
                </a:lnTo>
                <a:lnTo>
                  <a:pt x="1748483" y="865389"/>
                </a:lnTo>
                <a:lnTo>
                  <a:pt x="1715029" y="898842"/>
                </a:lnTo>
                <a:lnTo>
                  <a:pt x="1670424" y="854237"/>
                </a:lnTo>
                <a:lnTo>
                  <a:pt x="1614668" y="898842"/>
                </a:lnTo>
                <a:lnTo>
                  <a:pt x="1581214" y="999203"/>
                </a:lnTo>
                <a:lnTo>
                  <a:pt x="1570063" y="1077262"/>
                </a:lnTo>
                <a:lnTo>
                  <a:pt x="1636970" y="1110715"/>
                </a:lnTo>
                <a:lnTo>
                  <a:pt x="1737331" y="1177623"/>
                </a:lnTo>
                <a:lnTo>
                  <a:pt x="1815390" y="1289135"/>
                </a:lnTo>
                <a:lnTo>
                  <a:pt x="1837692" y="1300286"/>
                </a:lnTo>
                <a:lnTo>
                  <a:pt x="1804239" y="1188774"/>
                </a:lnTo>
                <a:lnTo>
                  <a:pt x="1882297" y="1133018"/>
                </a:lnTo>
                <a:lnTo>
                  <a:pt x="1871146" y="1099564"/>
                </a:lnTo>
                <a:lnTo>
                  <a:pt x="1815390" y="1088413"/>
                </a:lnTo>
                <a:lnTo>
                  <a:pt x="1826541" y="1010354"/>
                </a:lnTo>
                <a:lnTo>
                  <a:pt x="1837692" y="999203"/>
                </a:lnTo>
                <a:lnTo>
                  <a:pt x="1826541" y="965750"/>
                </a:lnTo>
                <a:lnTo>
                  <a:pt x="1826541" y="909993"/>
                </a:lnTo>
                <a:lnTo>
                  <a:pt x="1848844" y="887691"/>
                </a:lnTo>
                <a:lnTo>
                  <a:pt x="1938053" y="909993"/>
                </a:lnTo>
                <a:lnTo>
                  <a:pt x="1975222" y="932295"/>
                </a:lnTo>
                <a:lnTo>
                  <a:pt x="1995668" y="949023"/>
                </a:lnTo>
                <a:lnTo>
                  <a:pt x="2004961" y="976901"/>
                </a:lnTo>
                <a:lnTo>
                  <a:pt x="2016112" y="1054959"/>
                </a:lnTo>
                <a:lnTo>
                  <a:pt x="2094170" y="1010354"/>
                </a:lnTo>
                <a:lnTo>
                  <a:pt x="2149926" y="1099564"/>
                </a:lnTo>
                <a:lnTo>
                  <a:pt x="2149926" y="1155320"/>
                </a:lnTo>
                <a:lnTo>
                  <a:pt x="2172229" y="1177623"/>
                </a:lnTo>
                <a:lnTo>
                  <a:pt x="2183380" y="1177623"/>
                </a:lnTo>
                <a:lnTo>
                  <a:pt x="2227985" y="1222228"/>
                </a:lnTo>
                <a:lnTo>
                  <a:pt x="2250287" y="1222228"/>
                </a:lnTo>
                <a:lnTo>
                  <a:pt x="2261439" y="1233379"/>
                </a:lnTo>
                <a:lnTo>
                  <a:pt x="2261439" y="1300286"/>
                </a:lnTo>
                <a:lnTo>
                  <a:pt x="2250287" y="1333740"/>
                </a:lnTo>
                <a:lnTo>
                  <a:pt x="2317195" y="1422950"/>
                </a:lnTo>
                <a:lnTo>
                  <a:pt x="2283741" y="1456403"/>
                </a:lnTo>
                <a:lnTo>
                  <a:pt x="2261439" y="1445252"/>
                </a:lnTo>
                <a:lnTo>
                  <a:pt x="2239136" y="1434101"/>
                </a:lnTo>
                <a:lnTo>
                  <a:pt x="2183380" y="1434101"/>
                </a:lnTo>
                <a:lnTo>
                  <a:pt x="2183380" y="1456403"/>
                </a:lnTo>
                <a:lnTo>
                  <a:pt x="2183380" y="1489857"/>
                </a:lnTo>
                <a:lnTo>
                  <a:pt x="2083019" y="1556764"/>
                </a:lnTo>
                <a:lnTo>
                  <a:pt x="2060717" y="1556764"/>
                </a:lnTo>
                <a:lnTo>
                  <a:pt x="2094170" y="1512159"/>
                </a:lnTo>
                <a:lnTo>
                  <a:pt x="2016112" y="1534462"/>
                </a:lnTo>
                <a:lnTo>
                  <a:pt x="2004961" y="1612520"/>
                </a:lnTo>
                <a:lnTo>
                  <a:pt x="1971507" y="1612520"/>
                </a:lnTo>
                <a:lnTo>
                  <a:pt x="1960356" y="1612520"/>
                </a:lnTo>
                <a:lnTo>
                  <a:pt x="1915751" y="1690579"/>
                </a:lnTo>
                <a:lnTo>
                  <a:pt x="1826541" y="1790940"/>
                </a:lnTo>
                <a:lnTo>
                  <a:pt x="1793087" y="1824393"/>
                </a:lnTo>
                <a:lnTo>
                  <a:pt x="1837692" y="1913603"/>
                </a:lnTo>
                <a:lnTo>
                  <a:pt x="1815390" y="1947057"/>
                </a:lnTo>
                <a:lnTo>
                  <a:pt x="1770785" y="1935906"/>
                </a:lnTo>
                <a:lnTo>
                  <a:pt x="1759634" y="1913603"/>
                </a:lnTo>
                <a:lnTo>
                  <a:pt x="1737331" y="1857847"/>
                </a:lnTo>
                <a:lnTo>
                  <a:pt x="1692726" y="1846696"/>
                </a:lnTo>
                <a:lnTo>
                  <a:pt x="1670424" y="1857847"/>
                </a:lnTo>
                <a:lnTo>
                  <a:pt x="1659273" y="1891301"/>
                </a:lnTo>
                <a:lnTo>
                  <a:pt x="1592365" y="1857847"/>
                </a:lnTo>
                <a:lnTo>
                  <a:pt x="1525458" y="1913603"/>
                </a:lnTo>
                <a:lnTo>
                  <a:pt x="1503156" y="1924754"/>
                </a:lnTo>
                <a:lnTo>
                  <a:pt x="1525458" y="1958208"/>
                </a:lnTo>
                <a:lnTo>
                  <a:pt x="1525458" y="2002813"/>
                </a:lnTo>
                <a:lnTo>
                  <a:pt x="1558912" y="2080871"/>
                </a:lnTo>
                <a:lnTo>
                  <a:pt x="1692726" y="2025115"/>
                </a:lnTo>
                <a:lnTo>
                  <a:pt x="1692726" y="2080871"/>
                </a:lnTo>
                <a:lnTo>
                  <a:pt x="1670424" y="2147779"/>
                </a:lnTo>
                <a:lnTo>
                  <a:pt x="1748483" y="2125476"/>
                </a:lnTo>
                <a:lnTo>
                  <a:pt x="1759634" y="2147779"/>
                </a:lnTo>
                <a:lnTo>
                  <a:pt x="1759634" y="2203535"/>
                </a:lnTo>
                <a:lnTo>
                  <a:pt x="1793087" y="2281593"/>
                </a:lnTo>
                <a:lnTo>
                  <a:pt x="1893448" y="2225837"/>
                </a:lnTo>
                <a:lnTo>
                  <a:pt x="1938053" y="2203535"/>
                </a:lnTo>
                <a:lnTo>
                  <a:pt x="1993809" y="2203535"/>
                </a:lnTo>
                <a:lnTo>
                  <a:pt x="2038414" y="2225837"/>
                </a:lnTo>
                <a:lnTo>
                  <a:pt x="2105322" y="2248140"/>
                </a:lnTo>
                <a:lnTo>
                  <a:pt x="2161078" y="2248140"/>
                </a:lnTo>
                <a:lnTo>
                  <a:pt x="2227985" y="2326198"/>
                </a:lnTo>
                <a:lnTo>
                  <a:pt x="2294892" y="2326198"/>
                </a:lnTo>
                <a:lnTo>
                  <a:pt x="2339497" y="2359652"/>
                </a:lnTo>
                <a:lnTo>
                  <a:pt x="2372951" y="2415408"/>
                </a:lnTo>
                <a:lnTo>
                  <a:pt x="2395253" y="2471164"/>
                </a:lnTo>
                <a:lnTo>
                  <a:pt x="2495614" y="2471164"/>
                </a:lnTo>
                <a:lnTo>
                  <a:pt x="2529068" y="2515769"/>
                </a:lnTo>
                <a:lnTo>
                  <a:pt x="2618278" y="2560374"/>
                </a:lnTo>
                <a:lnTo>
                  <a:pt x="2651731" y="2638432"/>
                </a:lnTo>
                <a:lnTo>
                  <a:pt x="2573673" y="2705340"/>
                </a:lnTo>
                <a:lnTo>
                  <a:pt x="2540219" y="2783398"/>
                </a:lnTo>
                <a:lnTo>
                  <a:pt x="2540219" y="2894911"/>
                </a:lnTo>
                <a:lnTo>
                  <a:pt x="2495614" y="2917213"/>
                </a:lnTo>
                <a:lnTo>
                  <a:pt x="2428707" y="2928364"/>
                </a:lnTo>
                <a:cubicBezTo>
                  <a:pt x="2418962" y="2951102"/>
                  <a:pt x="2396861" y="2953245"/>
                  <a:pt x="2387116" y="2975983"/>
                </a:cubicBezTo>
                <a:cubicBezTo>
                  <a:pt x="2367141" y="3001082"/>
                  <a:pt x="2362134" y="3106031"/>
                  <a:pt x="2333570" y="3136621"/>
                </a:cubicBezTo>
                <a:cubicBezTo>
                  <a:pt x="2310230" y="3167513"/>
                  <a:pt x="2250237" y="3153398"/>
                  <a:pt x="2230597" y="3157215"/>
                </a:cubicBezTo>
                <a:cubicBezTo>
                  <a:pt x="2209316" y="3169572"/>
                  <a:pt x="2244059" y="3199392"/>
                  <a:pt x="2234716" y="3218999"/>
                </a:cubicBezTo>
                <a:cubicBezTo>
                  <a:pt x="2225792" y="3231356"/>
                  <a:pt x="2203824" y="3243026"/>
                  <a:pt x="2189408" y="3251950"/>
                </a:cubicBezTo>
                <a:cubicBezTo>
                  <a:pt x="2174992" y="3260874"/>
                  <a:pt x="2163322" y="3267053"/>
                  <a:pt x="2148219" y="3272545"/>
                </a:cubicBezTo>
                <a:cubicBezTo>
                  <a:pt x="2133116" y="3278037"/>
                  <a:pt x="2148219" y="3335016"/>
                  <a:pt x="2135862" y="3342567"/>
                </a:cubicBezTo>
                <a:cubicBezTo>
                  <a:pt x="2123505" y="3350118"/>
                  <a:pt x="2084375" y="3315107"/>
                  <a:pt x="2074078" y="3317853"/>
                </a:cubicBezTo>
                <a:cubicBezTo>
                  <a:pt x="2063781" y="3320599"/>
                  <a:pt x="2108402" y="3327464"/>
                  <a:pt x="2111148" y="3342567"/>
                </a:cubicBezTo>
                <a:cubicBezTo>
                  <a:pt x="2113894" y="3357670"/>
                  <a:pt x="2080943" y="3375518"/>
                  <a:pt x="2074078" y="3391994"/>
                </a:cubicBezTo>
                <a:cubicBezTo>
                  <a:pt x="2067213" y="3408470"/>
                  <a:pt x="2045246" y="3423572"/>
                  <a:pt x="2045246" y="3437302"/>
                </a:cubicBezTo>
                <a:cubicBezTo>
                  <a:pt x="2045246" y="3451032"/>
                  <a:pt x="2083002" y="3449659"/>
                  <a:pt x="2074078" y="3474372"/>
                </a:cubicBezTo>
                <a:cubicBezTo>
                  <a:pt x="2064467" y="3507323"/>
                  <a:pt x="2009966" y="3553620"/>
                  <a:pt x="2016413" y="3589702"/>
                </a:cubicBezTo>
                <a:cubicBezTo>
                  <a:pt x="2019427" y="3636082"/>
                  <a:pt x="2107684" y="3663022"/>
                  <a:pt x="2108639" y="3682629"/>
                </a:cubicBezTo>
                <a:lnTo>
                  <a:pt x="2095577" y="3679615"/>
                </a:lnTo>
                <a:cubicBezTo>
                  <a:pt x="2063697" y="3671612"/>
                  <a:pt x="2031818" y="3700678"/>
                  <a:pt x="1999938" y="3692675"/>
                </a:cubicBezTo>
                <a:lnTo>
                  <a:pt x="1926902" y="3642042"/>
                </a:lnTo>
                <a:lnTo>
                  <a:pt x="1871146" y="3586286"/>
                </a:lnTo>
                <a:lnTo>
                  <a:pt x="1859995" y="3552832"/>
                </a:lnTo>
                <a:lnTo>
                  <a:pt x="1859995" y="3519379"/>
                </a:lnTo>
                <a:lnTo>
                  <a:pt x="1871146" y="3485925"/>
                </a:lnTo>
                <a:lnTo>
                  <a:pt x="1882297" y="3474774"/>
                </a:lnTo>
                <a:lnTo>
                  <a:pt x="1859995" y="3474774"/>
                </a:lnTo>
                <a:lnTo>
                  <a:pt x="1859995" y="3441320"/>
                </a:lnTo>
                <a:lnTo>
                  <a:pt x="1893448" y="3407867"/>
                </a:lnTo>
                <a:lnTo>
                  <a:pt x="1893448" y="3363262"/>
                </a:lnTo>
                <a:lnTo>
                  <a:pt x="1893448" y="3352111"/>
                </a:lnTo>
                <a:lnTo>
                  <a:pt x="1893448" y="3285203"/>
                </a:lnTo>
                <a:lnTo>
                  <a:pt x="1915751" y="3251750"/>
                </a:lnTo>
                <a:lnTo>
                  <a:pt x="1893448" y="3218296"/>
                </a:lnTo>
                <a:lnTo>
                  <a:pt x="1960356" y="3117935"/>
                </a:lnTo>
                <a:lnTo>
                  <a:pt x="1960356" y="3039876"/>
                </a:lnTo>
                <a:lnTo>
                  <a:pt x="1960356" y="2861457"/>
                </a:lnTo>
                <a:lnTo>
                  <a:pt x="1960356" y="2816852"/>
                </a:lnTo>
                <a:lnTo>
                  <a:pt x="1949204" y="2794550"/>
                </a:lnTo>
                <a:lnTo>
                  <a:pt x="1893448" y="2749945"/>
                </a:lnTo>
                <a:lnTo>
                  <a:pt x="1837692" y="2705340"/>
                </a:lnTo>
                <a:lnTo>
                  <a:pt x="1848844" y="2671886"/>
                </a:lnTo>
                <a:lnTo>
                  <a:pt x="1815390" y="2604979"/>
                </a:lnTo>
                <a:lnTo>
                  <a:pt x="1781936" y="2571525"/>
                </a:lnTo>
                <a:lnTo>
                  <a:pt x="1759634" y="2538071"/>
                </a:lnTo>
                <a:lnTo>
                  <a:pt x="1793087" y="2515769"/>
                </a:lnTo>
                <a:lnTo>
                  <a:pt x="1793087" y="2471164"/>
                </a:lnTo>
                <a:lnTo>
                  <a:pt x="1793087" y="2415408"/>
                </a:lnTo>
                <a:lnTo>
                  <a:pt x="1848844" y="2404257"/>
                </a:lnTo>
                <a:lnTo>
                  <a:pt x="1848844" y="2370803"/>
                </a:lnTo>
                <a:lnTo>
                  <a:pt x="1848844" y="2281593"/>
                </a:lnTo>
                <a:lnTo>
                  <a:pt x="1793087" y="2315047"/>
                </a:lnTo>
                <a:lnTo>
                  <a:pt x="1703878" y="2270442"/>
                </a:lnTo>
                <a:lnTo>
                  <a:pt x="1681575" y="2203535"/>
                </a:lnTo>
                <a:lnTo>
                  <a:pt x="1670424" y="2192384"/>
                </a:lnTo>
                <a:lnTo>
                  <a:pt x="1614668" y="2181232"/>
                </a:lnTo>
                <a:lnTo>
                  <a:pt x="1558912" y="2147779"/>
                </a:lnTo>
                <a:lnTo>
                  <a:pt x="1492004" y="2158930"/>
                </a:lnTo>
                <a:lnTo>
                  <a:pt x="1347039" y="2058569"/>
                </a:lnTo>
                <a:lnTo>
                  <a:pt x="1347039" y="2025115"/>
                </a:lnTo>
                <a:lnTo>
                  <a:pt x="1157468" y="1813242"/>
                </a:lnTo>
                <a:lnTo>
                  <a:pt x="1291283" y="2002813"/>
                </a:lnTo>
                <a:lnTo>
                  <a:pt x="1257829" y="2002813"/>
                </a:lnTo>
                <a:lnTo>
                  <a:pt x="1168619" y="1913603"/>
                </a:lnTo>
                <a:lnTo>
                  <a:pt x="1179770" y="1880150"/>
                </a:lnTo>
                <a:lnTo>
                  <a:pt x="1146317" y="1846696"/>
                </a:lnTo>
                <a:lnTo>
                  <a:pt x="1090561" y="1779789"/>
                </a:lnTo>
                <a:lnTo>
                  <a:pt x="1001351" y="1668276"/>
                </a:lnTo>
                <a:lnTo>
                  <a:pt x="1023653" y="1645974"/>
                </a:lnTo>
                <a:lnTo>
                  <a:pt x="1023653" y="1612520"/>
                </a:lnTo>
                <a:lnTo>
                  <a:pt x="1012502" y="1501008"/>
                </a:lnTo>
                <a:lnTo>
                  <a:pt x="1001351" y="1467554"/>
                </a:lnTo>
                <a:lnTo>
                  <a:pt x="1023653" y="1434101"/>
                </a:lnTo>
                <a:lnTo>
                  <a:pt x="979048" y="1378345"/>
                </a:lnTo>
                <a:lnTo>
                  <a:pt x="945595" y="1356042"/>
                </a:lnTo>
                <a:lnTo>
                  <a:pt x="934444" y="1344891"/>
                </a:lnTo>
                <a:lnTo>
                  <a:pt x="923292" y="1333740"/>
                </a:lnTo>
                <a:lnTo>
                  <a:pt x="945595" y="1322589"/>
                </a:lnTo>
                <a:lnTo>
                  <a:pt x="912141" y="1277984"/>
                </a:lnTo>
                <a:lnTo>
                  <a:pt x="900991" y="1244530"/>
                </a:lnTo>
                <a:lnTo>
                  <a:pt x="900991" y="1222228"/>
                </a:lnTo>
                <a:lnTo>
                  <a:pt x="867536" y="1244530"/>
                </a:lnTo>
                <a:lnTo>
                  <a:pt x="912141" y="1311437"/>
                </a:lnTo>
                <a:lnTo>
                  <a:pt x="867536" y="1300286"/>
                </a:lnTo>
                <a:lnTo>
                  <a:pt x="845234" y="1233379"/>
                </a:lnTo>
                <a:lnTo>
                  <a:pt x="834083" y="1188774"/>
                </a:lnTo>
                <a:lnTo>
                  <a:pt x="800629" y="1133018"/>
                </a:lnTo>
                <a:lnTo>
                  <a:pt x="767175" y="1066111"/>
                </a:lnTo>
                <a:lnTo>
                  <a:pt x="722570" y="1043808"/>
                </a:lnTo>
                <a:lnTo>
                  <a:pt x="689117" y="1032657"/>
                </a:lnTo>
                <a:lnTo>
                  <a:pt x="644512" y="1032657"/>
                </a:lnTo>
                <a:lnTo>
                  <a:pt x="633361" y="1021506"/>
                </a:lnTo>
                <a:lnTo>
                  <a:pt x="577604" y="1032657"/>
                </a:lnTo>
                <a:lnTo>
                  <a:pt x="499546" y="1043808"/>
                </a:lnTo>
                <a:lnTo>
                  <a:pt x="488395" y="1133018"/>
                </a:lnTo>
                <a:lnTo>
                  <a:pt x="432640" y="1121867"/>
                </a:lnTo>
                <a:lnTo>
                  <a:pt x="365731" y="1199925"/>
                </a:lnTo>
                <a:lnTo>
                  <a:pt x="209614" y="1255681"/>
                </a:lnTo>
                <a:lnTo>
                  <a:pt x="176162" y="1255681"/>
                </a:lnTo>
                <a:lnTo>
                  <a:pt x="187312" y="1222228"/>
                </a:lnTo>
                <a:lnTo>
                  <a:pt x="231917" y="1211076"/>
                </a:lnTo>
                <a:lnTo>
                  <a:pt x="343429" y="1133018"/>
                </a:lnTo>
                <a:lnTo>
                  <a:pt x="376883" y="1088413"/>
                </a:lnTo>
                <a:lnTo>
                  <a:pt x="376883" y="1043808"/>
                </a:lnTo>
                <a:lnTo>
                  <a:pt x="309975" y="1054959"/>
                </a:lnTo>
                <a:lnTo>
                  <a:pt x="287674" y="1032657"/>
                </a:lnTo>
                <a:lnTo>
                  <a:pt x="265370" y="1021506"/>
                </a:lnTo>
                <a:lnTo>
                  <a:pt x="165009" y="1043808"/>
                </a:lnTo>
                <a:lnTo>
                  <a:pt x="187312" y="1010354"/>
                </a:lnTo>
                <a:lnTo>
                  <a:pt x="265370" y="976901"/>
                </a:lnTo>
                <a:lnTo>
                  <a:pt x="231917" y="954598"/>
                </a:lnTo>
                <a:lnTo>
                  <a:pt x="254219" y="898842"/>
                </a:lnTo>
                <a:lnTo>
                  <a:pt x="287674" y="876540"/>
                </a:lnTo>
                <a:lnTo>
                  <a:pt x="332278" y="843086"/>
                </a:lnTo>
                <a:lnTo>
                  <a:pt x="321126" y="831935"/>
                </a:lnTo>
                <a:lnTo>
                  <a:pt x="298824" y="831935"/>
                </a:lnTo>
                <a:lnTo>
                  <a:pt x="265370" y="854237"/>
                </a:lnTo>
                <a:lnTo>
                  <a:pt x="220765" y="843086"/>
                </a:lnTo>
                <a:lnTo>
                  <a:pt x="220765" y="831935"/>
                </a:lnTo>
                <a:lnTo>
                  <a:pt x="220765" y="809632"/>
                </a:lnTo>
                <a:lnTo>
                  <a:pt x="187312" y="765028"/>
                </a:lnTo>
                <a:lnTo>
                  <a:pt x="254219" y="731574"/>
                </a:lnTo>
                <a:lnTo>
                  <a:pt x="309975" y="776179"/>
                </a:lnTo>
                <a:lnTo>
                  <a:pt x="332278" y="753876"/>
                </a:lnTo>
                <a:lnTo>
                  <a:pt x="231917" y="686969"/>
                </a:lnTo>
                <a:lnTo>
                  <a:pt x="265370" y="653515"/>
                </a:lnTo>
                <a:lnTo>
                  <a:pt x="298824" y="620062"/>
                </a:lnTo>
                <a:lnTo>
                  <a:pt x="410336" y="564306"/>
                </a:lnTo>
                <a:lnTo>
                  <a:pt x="521848" y="620062"/>
                </a:lnTo>
                <a:lnTo>
                  <a:pt x="533000" y="597759"/>
                </a:lnTo>
                <a:lnTo>
                  <a:pt x="599907" y="620062"/>
                </a:lnTo>
                <a:lnTo>
                  <a:pt x="666814" y="620062"/>
                </a:lnTo>
                <a:lnTo>
                  <a:pt x="778326" y="631213"/>
                </a:lnTo>
                <a:lnTo>
                  <a:pt x="923292" y="608911"/>
                </a:lnTo>
                <a:lnTo>
                  <a:pt x="934444" y="597759"/>
                </a:lnTo>
                <a:lnTo>
                  <a:pt x="979048" y="631213"/>
                </a:lnTo>
                <a:lnTo>
                  <a:pt x="1012502" y="608911"/>
                </a:lnTo>
                <a:lnTo>
                  <a:pt x="1045956" y="642364"/>
                </a:lnTo>
                <a:lnTo>
                  <a:pt x="1090561" y="631213"/>
                </a:lnTo>
                <a:lnTo>
                  <a:pt x="1124014" y="642364"/>
                </a:lnTo>
                <a:lnTo>
                  <a:pt x="1124014" y="553154"/>
                </a:lnTo>
                <a:lnTo>
                  <a:pt x="1045956" y="597759"/>
                </a:lnTo>
                <a:lnTo>
                  <a:pt x="967897" y="564306"/>
                </a:lnTo>
                <a:lnTo>
                  <a:pt x="1001351" y="475096"/>
                </a:lnTo>
                <a:lnTo>
                  <a:pt x="1001351" y="452793"/>
                </a:lnTo>
                <a:lnTo>
                  <a:pt x="1045956" y="430491"/>
                </a:lnTo>
                <a:lnTo>
                  <a:pt x="1168619" y="475096"/>
                </a:lnTo>
                <a:lnTo>
                  <a:pt x="1202073" y="508550"/>
                </a:lnTo>
                <a:lnTo>
                  <a:pt x="1224375" y="519701"/>
                </a:lnTo>
                <a:lnTo>
                  <a:pt x="1268980" y="508550"/>
                </a:lnTo>
                <a:lnTo>
                  <a:pt x="1313585" y="497398"/>
                </a:lnTo>
                <a:lnTo>
                  <a:pt x="1335888" y="486247"/>
                </a:lnTo>
                <a:lnTo>
                  <a:pt x="1402795" y="497398"/>
                </a:lnTo>
                <a:lnTo>
                  <a:pt x="1369341" y="553154"/>
                </a:lnTo>
                <a:lnTo>
                  <a:pt x="1413946" y="597759"/>
                </a:lnTo>
                <a:lnTo>
                  <a:pt x="1436248" y="620062"/>
                </a:lnTo>
                <a:lnTo>
                  <a:pt x="1469702" y="620062"/>
                </a:lnTo>
                <a:lnTo>
                  <a:pt x="1469702" y="586608"/>
                </a:lnTo>
                <a:lnTo>
                  <a:pt x="1413946" y="553154"/>
                </a:lnTo>
                <a:lnTo>
                  <a:pt x="1413946" y="519701"/>
                </a:lnTo>
                <a:lnTo>
                  <a:pt x="1447401" y="497398"/>
                </a:lnTo>
                <a:lnTo>
                  <a:pt x="1458551" y="475096"/>
                </a:lnTo>
                <a:lnTo>
                  <a:pt x="1480853" y="475096"/>
                </a:lnTo>
                <a:lnTo>
                  <a:pt x="1492004" y="475096"/>
                </a:lnTo>
                <a:lnTo>
                  <a:pt x="1514307" y="486247"/>
                </a:lnTo>
                <a:lnTo>
                  <a:pt x="1536609" y="486247"/>
                </a:lnTo>
                <a:lnTo>
                  <a:pt x="1492004" y="441642"/>
                </a:lnTo>
                <a:lnTo>
                  <a:pt x="1469702" y="430491"/>
                </a:lnTo>
                <a:lnTo>
                  <a:pt x="1380492" y="419340"/>
                </a:lnTo>
                <a:lnTo>
                  <a:pt x="1324736" y="441642"/>
                </a:lnTo>
                <a:lnTo>
                  <a:pt x="1302434" y="452793"/>
                </a:lnTo>
                <a:lnTo>
                  <a:pt x="1246678" y="463945"/>
                </a:lnTo>
                <a:lnTo>
                  <a:pt x="1190922" y="463945"/>
                </a:lnTo>
                <a:lnTo>
                  <a:pt x="1157468" y="463945"/>
                </a:lnTo>
                <a:lnTo>
                  <a:pt x="1124014" y="430491"/>
                </a:lnTo>
                <a:lnTo>
                  <a:pt x="1101712" y="430491"/>
                </a:lnTo>
                <a:lnTo>
                  <a:pt x="1068258" y="408189"/>
                </a:lnTo>
                <a:lnTo>
                  <a:pt x="1034804" y="430491"/>
                </a:lnTo>
                <a:lnTo>
                  <a:pt x="1001351" y="397037"/>
                </a:lnTo>
                <a:lnTo>
                  <a:pt x="1034804" y="374735"/>
                </a:lnTo>
                <a:lnTo>
                  <a:pt x="1202073" y="307828"/>
                </a:lnTo>
                <a:lnTo>
                  <a:pt x="1257829" y="296676"/>
                </a:lnTo>
                <a:lnTo>
                  <a:pt x="1246678" y="352432"/>
                </a:lnTo>
                <a:lnTo>
                  <a:pt x="1324736" y="363584"/>
                </a:lnTo>
                <a:lnTo>
                  <a:pt x="1358190" y="363584"/>
                </a:lnTo>
                <a:lnTo>
                  <a:pt x="1358190" y="330130"/>
                </a:lnTo>
                <a:lnTo>
                  <a:pt x="1391644" y="352432"/>
                </a:lnTo>
                <a:lnTo>
                  <a:pt x="1347039" y="285525"/>
                </a:lnTo>
                <a:lnTo>
                  <a:pt x="1347039" y="263223"/>
                </a:lnTo>
                <a:lnTo>
                  <a:pt x="1369341" y="263223"/>
                </a:lnTo>
                <a:lnTo>
                  <a:pt x="1447401" y="296676"/>
                </a:lnTo>
                <a:lnTo>
                  <a:pt x="1458551" y="263223"/>
                </a:lnTo>
                <a:lnTo>
                  <a:pt x="1458551" y="229769"/>
                </a:lnTo>
                <a:lnTo>
                  <a:pt x="1503156" y="218618"/>
                </a:lnTo>
                <a:lnTo>
                  <a:pt x="1514307" y="218618"/>
                </a:lnTo>
                <a:lnTo>
                  <a:pt x="1558912" y="174013"/>
                </a:lnTo>
                <a:lnTo>
                  <a:pt x="1636970" y="129408"/>
                </a:lnTo>
                <a:lnTo>
                  <a:pt x="1703878" y="95954"/>
                </a:lnTo>
                <a:lnTo>
                  <a:pt x="1837692" y="62501"/>
                </a:lnTo>
                <a:close/>
                <a:moveTo>
                  <a:pt x="2671236" y="0"/>
                </a:moveTo>
                <a:lnTo>
                  <a:pt x="2715228" y="12569"/>
                </a:lnTo>
                <a:lnTo>
                  <a:pt x="2759220" y="12569"/>
                </a:lnTo>
                <a:lnTo>
                  <a:pt x="2809496" y="34565"/>
                </a:lnTo>
                <a:lnTo>
                  <a:pt x="2831492" y="53419"/>
                </a:lnTo>
                <a:lnTo>
                  <a:pt x="2866057" y="62846"/>
                </a:lnTo>
                <a:lnTo>
                  <a:pt x="2878626" y="91126"/>
                </a:lnTo>
                <a:lnTo>
                  <a:pt x="2866057" y="119406"/>
                </a:lnTo>
                <a:lnTo>
                  <a:pt x="2853488" y="163398"/>
                </a:lnTo>
                <a:lnTo>
                  <a:pt x="2903764" y="135118"/>
                </a:lnTo>
                <a:lnTo>
                  <a:pt x="2957183" y="116264"/>
                </a:lnTo>
                <a:lnTo>
                  <a:pt x="3007459" y="113122"/>
                </a:lnTo>
                <a:lnTo>
                  <a:pt x="3045166" y="141402"/>
                </a:lnTo>
                <a:lnTo>
                  <a:pt x="3073447" y="157114"/>
                </a:lnTo>
                <a:lnTo>
                  <a:pt x="2988605" y="210532"/>
                </a:lnTo>
                <a:lnTo>
                  <a:pt x="2960325" y="232528"/>
                </a:lnTo>
                <a:lnTo>
                  <a:pt x="2932045" y="257666"/>
                </a:lnTo>
                <a:lnTo>
                  <a:pt x="2910049" y="248239"/>
                </a:lnTo>
                <a:lnTo>
                  <a:pt x="2928902" y="285947"/>
                </a:lnTo>
                <a:lnTo>
                  <a:pt x="2906906" y="295373"/>
                </a:lnTo>
                <a:lnTo>
                  <a:pt x="2897480" y="295373"/>
                </a:lnTo>
                <a:lnTo>
                  <a:pt x="2881768" y="314227"/>
                </a:lnTo>
                <a:lnTo>
                  <a:pt x="2906906" y="317369"/>
                </a:lnTo>
                <a:lnTo>
                  <a:pt x="2916333" y="333081"/>
                </a:lnTo>
                <a:lnTo>
                  <a:pt x="2935187" y="348792"/>
                </a:lnTo>
                <a:lnTo>
                  <a:pt x="2950898" y="326796"/>
                </a:lnTo>
                <a:lnTo>
                  <a:pt x="2972894" y="333081"/>
                </a:lnTo>
                <a:lnTo>
                  <a:pt x="2928902" y="395926"/>
                </a:lnTo>
                <a:lnTo>
                  <a:pt x="2960325" y="417922"/>
                </a:lnTo>
                <a:lnTo>
                  <a:pt x="2960325" y="446202"/>
                </a:lnTo>
                <a:lnTo>
                  <a:pt x="2922618" y="443060"/>
                </a:lnTo>
                <a:lnTo>
                  <a:pt x="2922618" y="458771"/>
                </a:lnTo>
                <a:lnTo>
                  <a:pt x="2913191" y="468198"/>
                </a:lnTo>
                <a:lnTo>
                  <a:pt x="2891195" y="471340"/>
                </a:lnTo>
                <a:lnTo>
                  <a:pt x="2906906" y="487052"/>
                </a:lnTo>
                <a:lnTo>
                  <a:pt x="2906906" y="499621"/>
                </a:lnTo>
                <a:lnTo>
                  <a:pt x="2894337" y="509048"/>
                </a:lnTo>
                <a:lnTo>
                  <a:pt x="2866057" y="512190"/>
                </a:lnTo>
                <a:lnTo>
                  <a:pt x="2894337" y="527901"/>
                </a:lnTo>
                <a:lnTo>
                  <a:pt x="2878626" y="546755"/>
                </a:lnTo>
                <a:lnTo>
                  <a:pt x="2856630" y="546755"/>
                </a:lnTo>
                <a:lnTo>
                  <a:pt x="2900622" y="587604"/>
                </a:lnTo>
                <a:lnTo>
                  <a:pt x="2900622" y="603316"/>
                </a:lnTo>
                <a:lnTo>
                  <a:pt x="2875484" y="606458"/>
                </a:lnTo>
                <a:lnTo>
                  <a:pt x="2859772" y="634738"/>
                </a:lnTo>
                <a:lnTo>
                  <a:pt x="2834634" y="659877"/>
                </a:lnTo>
                <a:lnTo>
                  <a:pt x="2800069" y="675588"/>
                </a:lnTo>
                <a:lnTo>
                  <a:pt x="2765504" y="675588"/>
                </a:lnTo>
                <a:lnTo>
                  <a:pt x="2756078" y="691299"/>
                </a:lnTo>
                <a:lnTo>
                  <a:pt x="2721513" y="681872"/>
                </a:lnTo>
                <a:lnTo>
                  <a:pt x="2699517" y="685015"/>
                </a:lnTo>
                <a:lnTo>
                  <a:pt x="2668094" y="719580"/>
                </a:lnTo>
                <a:lnTo>
                  <a:pt x="2642956" y="754145"/>
                </a:lnTo>
                <a:lnTo>
                  <a:pt x="2608391" y="776140"/>
                </a:lnTo>
                <a:lnTo>
                  <a:pt x="2583253" y="763571"/>
                </a:lnTo>
                <a:lnTo>
                  <a:pt x="2570684" y="776140"/>
                </a:lnTo>
                <a:lnTo>
                  <a:pt x="2561257" y="791852"/>
                </a:lnTo>
                <a:lnTo>
                  <a:pt x="2539261" y="798136"/>
                </a:lnTo>
                <a:lnTo>
                  <a:pt x="2532977" y="848413"/>
                </a:lnTo>
                <a:lnTo>
                  <a:pt x="2536119" y="857839"/>
                </a:lnTo>
                <a:lnTo>
                  <a:pt x="2507838" y="917543"/>
                </a:lnTo>
                <a:lnTo>
                  <a:pt x="2517265" y="955250"/>
                </a:lnTo>
                <a:lnTo>
                  <a:pt x="2492127" y="974103"/>
                </a:lnTo>
                <a:lnTo>
                  <a:pt x="2448135" y="1018095"/>
                </a:lnTo>
                <a:lnTo>
                  <a:pt x="2419855" y="974103"/>
                </a:lnTo>
                <a:lnTo>
                  <a:pt x="2401001" y="986672"/>
                </a:lnTo>
                <a:lnTo>
                  <a:pt x="2357010" y="942681"/>
                </a:lnTo>
                <a:lnTo>
                  <a:pt x="2331871" y="914400"/>
                </a:lnTo>
                <a:lnTo>
                  <a:pt x="2341298" y="901831"/>
                </a:lnTo>
                <a:lnTo>
                  <a:pt x="2316160" y="867266"/>
                </a:lnTo>
                <a:lnTo>
                  <a:pt x="2353867" y="826417"/>
                </a:lnTo>
                <a:lnTo>
                  <a:pt x="2325587" y="820132"/>
                </a:lnTo>
                <a:lnTo>
                  <a:pt x="2294164" y="798136"/>
                </a:lnTo>
                <a:lnTo>
                  <a:pt x="2300449" y="785567"/>
                </a:lnTo>
                <a:lnTo>
                  <a:pt x="2297306" y="763571"/>
                </a:lnTo>
                <a:lnTo>
                  <a:pt x="2275311" y="754145"/>
                </a:lnTo>
                <a:lnTo>
                  <a:pt x="2287880" y="735291"/>
                </a:lnTo>
                <a:lnTo>
                  <a:pt x="2256457" y="716437"/>
                </a:lnTo>
                <a:lnTo>
                  <a:pt x="2303591" y="685015"/>
                </a:lnTo>
                <a:lnTo>
                  <a:pt x="2328729" y="650450"/>
                </a:lnTo>
                <a:lnTo>
                  <a:pt x="2297306" y="656734"/>
                </a:lnTo>
                <a:lnTo>
                  <a:pt x="2250172" y="634738"/>
                </a:lnTo>
                <a:lnTo>
                  <a:pt x="2269026" y="593889"/>
                </a:lnTo>
                <a:lnTo>
                  <a:pt x="2313018" y="590747"/>
                </a:lnTo>
                <a:lnTo>
                  <a:pt x="2300449" y="571893"/>
                </a:lnTo>
                <a:lnTo>
                  <a:pt x="2256457" y="575035"/>
                </a:lnTo>
                <a:lnTo>
                  <a:pt x="2247030" y="571893"/>
                </a:lnTo>
                <a:lnTo>
                  <a:pt x="2247030" y="540470"/>
                </a:lnTo>
                <a:lnTo>
                  <a:pt x="2247030" y="505905"/>
                </a:lnTo>
                <a:lnTo>
                  <a:pt x="2231319" y="474483"/>
                </a:lnTo>
                <a:lnTo>
                  <a:pt x="2206181" y="421064"/>
                </a:lnTo>
                <a:lnTo>
                  <a:pt x="2171616" y="408495"/>
                </a:lnTo>
                <a:lnTo>
                  <a:pt x="2146478" y="402211"/>
                </a:lnTo>
                <a:lnTo>
                  <a:pt x="2115055" y="395926"/>
                </a:lnTo>
                <a:lnTo>
                  <a:pt x="2071063" y="395926"/>
                </a:lnTo>
                <a:lnTo>
                  <a:pt x="2045925" y="414780"/>
                </a:lnTo>
                <a:lnTo>
                  <a:pt x="2017645" y="402211"/>
                </a:lnTo>
                <a:lnTo>
                  <a:pt x="1992506" y="395926"/>
                </a:lnTo>
                <a:lnTo>
                  <a:pt x="1989364" y="383357"/>
                </a:lnTo>
                <a:lnTo>
                  <a:pt x="2008218" y="373930"/>
                </a:lnTo>
                <a:lnTo>
                  <a:pt x="1979937" y="370788"/>
                </a:lnTo>
                <a:lnTo>
                  <a:pt x="1954799" y="358219"/>
                </a:lnTo>
                <a:lnTo>
                  <a:pt x="1973653" y="345650"/>
                </a:lnTo>
                <a:lnTo>
                  <a:pt x="2042783" y="351934"/>
                </a:lnTo>
                <a:lnTo>
                  <a:pt x="1929661" y="329938"/>
                </a:lnTo>
                <a:lnTo>
                  <a:pt x="1929661" y="304800"/>
                </a:lnTo>
                <a:lnTo>
                  <a:pt x="1945372" y="289089"/>
                </a:lnTo>
                <a:lnTo>
                  <a:pt x="1976795" y="289089"/>
                </a:lnTo>
                <a:lnTo>
                  <a:pt x="2008218" y="263951"/>
                </a:lnTo>
                <a:lnTo>
                  <a:pt x="2061636" y="267093"/>
                </a:lnTo>
                <a:lnTo>
                  <a:pt x="2064779" y="248239"/>
                </a:lnTo>
                <a:lnTo>
                  <a:pt x="2039640" y="235670"/>
                </a:lnTo>
                <a:lnTo>
                  <a:pt x="2014502" y="226244"/>
                </a:lnTo>
                <a:lnTo>
                  <a:pt x="2121339" y="163398"/>
                </a:lnTo>
                <a:lnTo>
                  <a:pt x="2140193" y="169683"/>
                </a:lnTo>
                <a:lnTo>
                  <a:pt x="2133909" y="150829"/>
                </a:lnTo>
                <a:lnTo>
                  <a:pt x="2168473" y="122549"/>
                </a:lnTo>
                <a:lnTo>
                  <a:pt x="2203038" y="157114"/>
                </a:lnTo>
                <a:lnTo>
                  <a:pt x="2177900" y="113122"/>
                </a:lnTo>
                <a:lnTo>
                  <a:pt x="2221892" y="113122"/>
                </a:lnTo>
                <a:lnTo>
                  <a:pt x="2253315" y="100553"/>
                </a:lnTo>
                <a:lnTo>
                  <a:pt x="2294164" y="100553"/>
                </a:lnTo>
                <a:lnTo>
                  <a:pt x="2341298" y="135118"/>
                </a:lnTo>
                <a:lnTo>
                  <a:pt x="2319302" y="91126"/>
                </a:lnTo>
                <a:lnTo>
                  <a:pt x="2353867" y="78557"/>
                </a:lnTo>
                <a:lnTo>
                  <a:pt x="2444993" y="131976"/>
                </a:lnTo>
                <a:lnTo>
                  <a:pt x="2357010" y="65988"/>
                </a:lnTo>
                <a:lnTo>
                  <a:pt x="2438709" y="40850"/>
                </a:lnTo>
                <a:lnTo>
                  <a:pt x="2479558" y="28281"/>
                </a:lnTo>
                <a:lnTo>
                  <a:pt x="2501554" y="40850"/>
                </a:lnTo>
                <a:lnTo>
                  <a:pt x="2589537" y="6285"/>
                </a:lnTo>
                <a:lnTo>
                  <a:pt x="2605249" y="3143"/>
                </a:lnTo>
                <a:close/>
              </a:path>
            </a:pathLst>
          </a:cu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7" name="矩形 16"/>
          <p:cNvSpPr/>
          <p:nvPr/>
        </p:nvSpPr>
        <p:spPr>
          <a:xfrm>
            <a:off x="1" y="-2645"/>
            <a:ext cx="12209710" cy="6882805"/>
          </a:xfrm>
          <a:prstGeom prst="rect">
            <a:avLst/>
          </a:prstGeom>
          <a:solidFill>
            <a:srgbClr val="1D193C">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a:off x="12476" y="4863866"/>
            <a:ext cx="12192000" cy="2016294"/>
            <a:chOff x="12476" y="4863866"/>
            <a:chExt cx="12192000" cy="2016294"/>
          </a:xfrm>
        </p:grpSpPr>
        <p:sp>
          <p:nvSpPr>
            <p:cNvPr id="2" name="任意多边形 1"/>
            <p:cNvSpPr/>
            <p:nvPr/>
          </p:nvSpPr>
          <p:spPr>
            <a:xfrm>
              <a:off x="12476" y="48638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圆角矩形 2"/>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 name="文本框 3"/>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three</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grpSp>
      <p:sp>
        <p:nvSpPr>
          <p:cNvPr id="5" name="文本框 4"/>
          <p:cNvSpPr txBox="1"/>
          <p:nvPr/>
        </p:nvSpPr>
        <p:spPr>
          <a:xfrm>
            <a:off x="797822" y="-2645"/>
            <a:ext cx="2598521" cy="646331"/>
          </a:xfrm>
          <a:prstGeom prst="rect">
            <a:avLst/>
          </a:prstGeom>
          <a:noFill/>
        </p:spPr>
        <p:txBody>
          <a:bodyPr wrap="square" rtlCol="0">
            <a:spAutoFit/>
          </a:bodyPr>
          <a:lstStyle/>
          <a:p>
            <a:pPr algn="ctr"/>
            <a:r>
              <a:rPr lang="en-US" altLang="zh-CN" sz="3600" dirty="0">
                <a:solidFill>
                  <a:schemeClr val="bg1"/>
                </a:solidFill>
                <a:latin typeface="微软雅黑 Light" panose="020B0502040204020203" pitchFamily="34" charset="-122"/>
                <a:ea typeface="微软雅黑 Light" panose="020B0502040204020203" pitchFamily="34" charset="-122"/>
              </a:rPr>
              <a:t>ADD TITLE</a:t>
            </a:r>
            <a:endParaRPr lang="zh-CN" altLang="en-US" sz="3600" dirty="0">
              <a:solidFill>
                <a:schemeClr val="bg1"/>
              </a:solidFill>
              <a:latin typeface="微软雅黑 Light" panose="020B0502040204020203" pitchFamily="34" charset="-122"/>
              <a:ea typeface="微软雅黑 Light" panose="020B0502040204020203" pitchFamily="34" charset="-122"/>
            </a:endParaRPr>
          </a:p>
        </p:txBody>
      </p:sp>
      <p:sp>
        <p:nvSpPr>
          <p:cNvPr id="6" name="矩形 5"/>
          <p:cNvSpPr/>
          <p:nvPr/>
        </p:nvSpPr>
        <p:spPr>
          <a:xfrm>
            <a:off x="912557" y="627644"/>
            <a:ext cx="5365750" cy="415498"/>
          </a:xfrm>
          <a:prstGeom prst="rect">
            <a:avLst/>
          </a:prstGeom>
        </p:spPr>
        <p:txBody>
          <a:bodyPr wrap="square">
            <a:spAutoFit/>
          </a:bodyPr>
          <a:lstStyle/>
          <a:p>
            <a:pPr lvl="0" algn="just"/>
            <a:r>
              <a:rPr lang="en-US" altLang="zh-HK" sz="1050" dirty="0">
                <a:solidFill>
                  <a:schemeClr val="bg1"/>
                </a:solidFill>
                <a:latin typeface="微软雅黑 Light" panose="020B0502040204020203" pitchFamily="34" charset="-122"/>
                <a:ea typeface="微软雅黑 Light" panose="020B0502040204020203" pitchFamily="34" charset="-122"/>
              </a:rPr>
              <a:t>It was the best of times, it was the worst of times; it was the age of wisdom, it was the age of foolishness.</a:t>
            </a:r>
            <a:r>
              <a:rPr lang="zh-HK" altLang="zh-HK" sz="105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 It was the epoch of belief, and it was the epoch of incredulity. </a:t>
            </a:r>
            <a:endParaRPr lang="zh-HK" altLang="zh-HK" sz="1050" dirty="0">
              <a:solidFill>
                <a:schemeClr val="bg1"/>
              </a:solidFill>
              <a:latin typeface="微软雅黑 Light" panose="020B0502040204020203" pitchFamily="34" charset="-122"/>
              <a:ea typeface="微软雅黑 Light" panose="020B0502040204020203" pitchFamily="34" charset="-122"/>
            </a:endParaRPr>
          </a:p>
        </p:txBody>
      </p:sp>
      <p:grpSp>
        <p:nvGrpSpPr>
          <p:cNvPr id="7" name="组合 6"/>
          <p:cNvGrpSpPr/>
          <p:nvPr/>
        </p:nvGrpSpPr>
        <p:grpSpPr>
          <a:xfrm>
            <a:off x="254882" y="-2645"/>
            <a:ext cx="542940" cy="563684"/>
            <a:chOff x="254882" y="-2645"/>
            <a:chExt cx="542940" cy="563684"/>
          </a:xfrm>
        </p:grpSpPr>
        <p:sp>
          <p:nvSpPr>
            <p:cNvPr id="8" name="矩形 7"/>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3</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4004710" y="2494352"/>
            <a:ext cx="1541817" cy="338554"/>
          </a:xfrm>
          <a:prstGeom prst="rect">
            <a:avLst/>
          </a:prstGeom>
          <a:noFill/>
        </p:spPr>
        <p:txBody>
          <a:bodyPr wrap="square" rtlCol="0">
            <a:spAutoFit/>
          </a:bodyPr>
          <a:lstStyle/>
          <a:p>
            <a:pPr algn="ctr"/>
            <a:r>
              <a:rPr lang="en-US" altLang="zh-CN" sz="1600" dirty="0">
                <a:solidFill>
                  <a:schemeClr val="bg1"/>
                </a:solidFill>
                <a:latin typeface="微软雅黑 Light" panose="020B0502040204020203" pitchFamily="34" charset="-122"/>
                <a:ea typeface="微软雅黑 Light" panose="020B0502040204020203" pitchFamily="34" charset="-122"/>
              </a:rPr>
              <a:t>ADD TITLE</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24" name="文本框 23"/>
          <p:cNvSpPr txBox="1"/>
          <p:nvPr/>
        </p:nvSpPr>
        <p:spPr>
          <a:xfrm>
            <a:off x="3873894" y="5331625"/>
            <a:ext cx="1541817" cy="338554"/>
          </a:xfrm>
          <a:prstGeom prst="rect">
            <a:avLst/>
          </a:prstGeom>
          <a:noFill/>
        </p:spPr>
        <p:txBody>
          <a:bodyPr wrap="square" rtlCol="0">
            <a:spAutoFit/>
          </a:bodyPr>
          <a:lstStyle/>
          <a:p>
            <a:pPr algn="ctr"/>
            <a:r>
              <a:rPr lang="en-US" altLang="zh-CN" sz="1600" dirty="0">
                <a:solidFill>
                  <a:schemeClr val="bg1"/>
                </a:solidFill>
                <a:latin typeface="微软雅黑 Light" panose="020B0502040204020203" pitchFamily="34" charset="-122"/>
                <a:ea typeface="微软雅黑 Light" panose="020B0502040204020203" pitchFamily="34" charset="-122"/>
              </a:rPr>
              <a:t>ADD TITLE</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25" name="文本框 24"/>
          <p:cNvSpPr txBox="1"/>
          <p:nvPr/>
        </p:nvSpPr>
        <p:spPr>
          <a:xfrm>
            <a:off x="5966366" y="4924768"/>
            <a:ext cx="1541817" cy="338554"/>
          </a:xfrm>
          <a:prstGeom prst="rect">
            <a:avLst/>
          </a:prstGeom>
          <a:noFill/>
        </p:spPr>
        <p:txBody>
          <a:bodyPr wrap="square" rtlCol="0">
            <a:spAutoFit/>
          </a:bodyPr>
          <a:lstStyle/>
          <a:p>
            <a:pPr algn="ctr"/>
            <a:r>
              <a:rPr lang="en-US" altLang="zh-CN" sz="1600" dirty="0">
                <a:solidFill>
                  <a:schemeClr val="bg1"/>
                </a:solidFill>
                <a:latin typeface="微软雅黑 Light" panose="020B0502040204020203" pitchFamily="34" charset="-122"/>
                <a:ea typeface="微软雅黑 Light" panose="020B0502040204020203" pitchFamily="34" charset="-122"/>
              </a:rPr>
              <a:t>ADD TITLE</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26" name="文本框 25"/>
          <p:cNvSpPr txBox="1"/>
          <p:nvPr/>
        </p:nvSpPr>
        <p:spPr>
          <a:xfrm>
            <a:off x="8955484" y="5005874"/>
            <a:ext cx="1541817" cy="338554"/>
          </a:xfrm>
          <a:prstGeom prst="rect">
            <a:avLst/>
          </a:prstGeom>
          <a:noFill/>
        </p:spPr>
        <p:txBody>
          <a:bodyPr wrap="square" rtlCol="0">
            <a:spAutoFit/>
          </a:bodyPr>
          <a:lstStyle/>
          <a:p>
            <a:pPr algn="ctr"/>
            <a:r>
              <a:rPr lang="en-US" altLang="zh-CN" sz="1600" dirty="0">
                <a:solidFill>
                  <a:schemeClr val="bg1"/>
                </a:solidFill>
                <a:latin typeface="微软雅黑 Light" panose="020B0502040204020203" pitchFamily="34" charset="-122"/>
                <a:ea typeface="微软雅黑 Light" panose="020B0502040204020203" pitchFamily="34" charset="-122"/>
              </a:rPr>
              <a:t>ADD TITLE</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27" name="文本框 26"/>
          <p:cNvSpPr txBox="1"/>
          <p:nvPr/>
        </p:nvSpPr>
        <p:spPr>
          <a:xfrm>
            <a:off x="9178160" y="2494352"/>
            <a:ext cx="1541817" cy="338554"/>
          </a:xfrm>
          <a:prstGeom prst="rect">
            <a:avLst/>
          </a:prstGeom>
          <a:noFill/>
        </p:spPr>
        <p:txBody>
          <a:bodyPr wrap="square" rtlCol="0">
            <a:spAutoFit/>
          </a:bodyPr>
          <a:lstStyle/>
          <a:p>
            <a:pPr algn="ctr"/>
            <a:r>
              <a:rPr lang="en-US" altLang="zh-CN" sz="1600" dirty="0">
                <a:solidFill>
                  <a:schemeClr val="bg1"/>
                </a:solidFill>
                <a:latin typeface="微软雅黑 Light" panose="020B0502040204020203" pitchFamily="34" charset="-122"/>
                <a:ea typeface="微软雅黑 Light" panose="020B0502040204020203" pitchFamily="34" charset="-122"/>
              </a:rPr>
              <a:t>ADD TITLE</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31" name="矩形 30"/>
          <p:cNvSpPr/>
          <p:nvPr/>
        </p:nvSpPr>
        <p:spPr>
          <a:xfrm>
            <a:off x="4014833" y="2750787"/>
            <a:ext cx="1521570" cy="390876"/>
          </a:xfrm>
          <a:prstGeom prst="rect">
            <a:avLst/>
          </a:prstGeom>
        </p:spPr>
        <p:txBody>
          <a:bodyPr wrap="none">
            <a:spAutoFit/>
          </a:bodyPr>
          <a:lstStyle/>
          <a:p>
            <a:pPr algn="ctr"/>
            <a:r>
              <a:rPr lang="en-US" altLang="zh-HK" sz="1000" dirty="0">
                <a:solidFill>
                  <a:schemeClr val="bg1"/>
                </a:solidFill>
                <a:latin typeface="微软雅黑 Light" panose="020B0502040204020203" pitchFamily="34" charset="-122"/>
                <a:ea typeface="微软雅黑 Light" panose="020B0502040204020203" pitchFamily="34" charset="-122"/>
              </a:rPr>
              <a:t>It was the best of times</a:t>
            </a:r>
          </a:p>
          <a:p>
            <a:pPr algn="ctr"/>
            <a:r>
              <a:rPr lang="en-US" altLang="zh-HK" sz="940" dirty="0">
                <a:solidFill>
                  <a:schemeClr val="bg1"/>
                </a:solidFill>
                <a:latin typeface="微软雅黑 Light" panose="020B0502040204020203" pitchFamily="34" charset="-122"/>
                <a:ea typeface="微软雅黑 Light" panose="020B0502040204020203" pitchFamily="34" charset="-122"/>
              </a:rPr>
              <a:t>it was the worst of times</a:t>
            </a:r>
            <a:endParaRPr lang="zh-CN" altLang="en-US" sz="940" dirty="0"/>
          </a:p>
        </p:txBody>
      </p:sp>
      <p:sp>
        <p:nvSpPr>
          <p:cNvPr id="32" name="矩形 31"/>
          <p:cNvSpPr/>
          <p:nvPr/>
        </p:nvSpPr>
        <p:spPr>
          <a:xfrm>
            <a:off x="3884017" y="5568260"/>
            <a:ext cx="1521570" cy="390876"/>
          </a:xfrm>
          <a:prstGeom prst="rect">
            <a:avLst/>
          </a:prstGeom>
        </p:spPr>
        <p:txBody>
          <a:bodyPr wrap="none">
            <a:spAutoFit/>
          </a:bodyPr>
          <a:lstStyle/>
          <a:p>
            <a:pPr algn="ctr"/>
            <a:r>
              <a:rPr lang="en-US" altLang="zh-HK" sz="1000" dirty="0">
                <a:solidFill>
                  <a:schemeClr val="bg1"/>
                </a:solidFill>
                <a:latin typeface="微软雅黑 Light" panose="020B0502040204020203" pitchFamily="34" charset="-122"/>
                <a:ea typeface="微软雅黑 Light" panose="020B0502040204020203" pitchFamily="34" charset="-122"/>
              </a:rPr>
              <a:t>It was the best of times</a:t>
            </a:r>
          </a:p>
          <a:p>
            <a:pPr algn="ctr"/>
            <a:r>
              <a:rPr lang="en-US" altLang="zh-HK" sz="940" dirty="0">
                <a:solidFill>
                  <a:schemeClr val="bg1"/>
                </a:solidFill>
                <a:latin typeface="微软雅黑 Light" panose="020B0502040204020203" pitchFamily="34" charset="-122"/>
                <a:ea typeface="微软雅黑 Light" panose="020B0502040204020203" pitchFamily="34" charset="-122"/>
              </a:rPr>
              <a:t>it was the worst of times</a:t>
            </a:r>
            <a:endParaRPr lang="zh-CN" altLang="en-US" sz="940" dirty="0"/>
          </a:p>
        </p:txBody>
      </p:sp>
      <p:sp>
        <p:nvSpPr>
          <p:cNvPr id="33" name="矩形 32"/>
          <p:cNvSpPr/>
          <p:nvPr/>
        </p:nvSpPr>
        <p:spPr>
          <a:xfrm>
            <a:off x="5976489" y="5177384"/>
            <a:ext cx="1521570" cy="390876"/>
          </a:xfrm>
          <a:prstGeom prst="rect">
            <a:avLst/>
          </a:prstGeom>
        </p:spPr>
        <p:txBody>
          <a:bodyPr wrap="none">
            <a:spAutoFit/>
          </a:bodyPr>
          <a:lstStyle/>
          <a:p>
            <a:pPr algn="ctr"/>
            <a:r>
              <a:rPr lang="en-US" altLang="zh-HK" sz="1000" dirty="0">
                <a:solidFill>
                  <a:schemeClr val="bg1"/>
                </a:solidFill>
                <a:latin typeface="微软雅黑 Light" panose="020B0502040204020203" pitchFamily="34" charset="-122"/>
                <a:ea typeface="微软雅黑 Light" panose="020B0502040204020203" pitchFamily="34" charset="-122"/>
              </a:rPr>
              <a:t>It was the best of times</a:t>
            </a:r>
          </a:p>
          <a:p>
            <a:pPr algn="ctr"/>
            <a:r>
              <a:rPr lang="en-US" altLang="zh-HK" sz="940" dirty="0">
                <a:solidFill>
                  <a:schemeClr val="bg1"/>
                </a:solidFill>
                <a:latin typeface="微软雅黑 Light" panose="020B0502040204020203" pitchFamily="34" charset="-122"/>
                <a:ea typeface="微软雅黑 Light" panose="020B0502040204020203" pitchFamily="34" charset="-122"/>
              </a:rPr>
              <a:t>it was the worst of times</a:t>
            </a:r>
            <a:endParaRPr lang="zh-CN" altLang="en-US" sz="940" dirty="0"/>
          </a:p>
        </p:txBody>
      </p:sp>
      <p:sp>
        <p:nvSpPr>
          <p:cNvPr id="34" name="矩形 33"/>
          <p:cNvSpPr/>
          <p:nvPr/>
        </p:nvSpPr>
        <p:spPr>
          <a:xfrm>
            <a:off x="8965607" y="5249687"/>
            <a:ext cx="1521570" cy="390876"/>
          </a:xfrm>
          <a:prstGeom prst="rect">
            <a:avLst/>
          </a:prstGeom>
        </p:spPr>
        <p:txBody>
          <a:bodyPr wrap="none">
            <a:spAutoFit/>
          </a:bodyPr>
          <a:lstStyle/>
          <a:p>
            <a:pPr algn="ctr"/>
            <a:r>
              <a:rPr lang="en-US" altLang="zh-HK" sz="1000" dirty="0">
                <a:solidFill>
                  <a:schemeClr val="bg1"/>
                </a:solidFill>
                <a:latin typeface="微软雅黑 Light" panose="020B0502040204020203" pitchFamily="34" charset="-122"/>
                <a:ea typeface="微软雅黑 Light" panose="020B0502040204020203" pitchFamily="34" charset="-122"/>
              </a:rPr>
              <a:t>It was the best of times</a:t>
            </a:r>
          </a:p>
          <a:p>
            <a:pPr algn="ctr"/>
            <a:r>
              <a:rPr lang="en-US" altLang="zh-HK" sz="940" dirty="0">
                <a:solidFill>
                  <a:schemeClr val="bg1"/>
                </a:solidFill>
                <a:latin typeface="微软雅黑 Light" panose="020B0502040204020203" pitchFamily="34" charset="-122"/>
                <a:ea typeface="微软雅黑 Light" panose="020B0502040204020203" pitchFamily="34" charset="-122"/>
              </a:rPr>
              <a:t>it was the worst of times</a:t>
            </a:r>
            <a:endParaRPr lang="zh-CN" altLang="en-US" sz="940" dirty="0"/>
          </a:p>
        </p:txBody>
      </p:sp>
      <p:sp>
        <p:nvSpPr>
          <p:cNvPr id="35" name="矩形 34"/>
          <p:cNvSpPr/>
          <p:nvPr/>
        </p:nvSpPr>
        <p:spPr>
          <a:xfrm>
            <a:off x="9188283" y="2768084"/>
            <a:ext cx="1521570" cy="390876"/>
          </a:xfrm>
          <a:prstGeom prst="rect">
            <a:avLst/>
          </a:prstGeom>
        </p:spPr>
        <p:txBody>
          <a:bodyPr wrap="none">
            <a:spAutoFit/>
          </a:bodyPr>
          <a:lstStyle/>
          <a:p>
            <a:pPr algn="ctr"/>
            <a:r>
              <a:rPr lang="en-US" altLang="zh-HK" sz="1000" dirty="0">
                <a:solidFill>
                  <a:schemeClr val="bg1"/>
                </a:solidFill>
                <a:latin typeface="微软雅黑 Light" panose="020B0502040204020203" pitchFamily="34" charset="-122"/>
                <a:ea typeface="微软雅黑 Light" panose="020B0502040204020203" pitchFamily="34" charset="-122"/>
              </a:rPr>
              <a:t>It was the best of times</a:t>
            </a:r>
          </a:p>
          <a:p>
            <a:pPr algn="ctr"/>
            <a:r>
              <a:rPr lang="en-US" altLang="zh-HK" sz="940" dirty="0">
                <a:solidFill>
                  <a:schemeClr val="bg1"/>
                </a:solidFill>
                <a:latin typeface="微软雅黑 Light" panose="020B0502040204020203" pitchFamily="34" charset="-122"/>
                <a:ea typeface="微软雅黑 Light" panose="020B0502040204020203" pitchFamily="34" charset="-122"/>
              </a:rPr>
              <a:t>it was the worst of times</a:t>
            </a:r>
            <a:endParaRPr lang="zh-CN" altLang="en-US" sz="940" dirty="0"/>
          </a:p>
        </p:txBody>
      </p:sp>
      <p:sp>
        <p:nvSpPr>
          <p:cNvPr id="36" name="椭圆 35"/>
          <p:cNvSpPr/>
          <p:nvPr/>
        </p:nvSpPr>
        <p:spPr>
          <a:xfrm>
            <a:off x="1153194" y="2605199"/>
            <a:ext cx="1173410" cy="285698"/>
          </a:xfrm>
          <a:prstGeom prst="ellipse">
            <a:avLst/>
          </a:prstGeom>
          <a:solidFill>
            <a:schemeClr val="tx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Freeform 24"/>
          <p:cNvSpPr>
            <a:spLocks/>
          </p:cNvSpPr>
          <p:nvPr/>
        </p:nvSpPr>
        <p:spPr bwMode="auto">
          <a:xfrm>
            <a:off x="1606831" y="2319762"/>
            <a:ext cx="266137" cy="408384"/>
          </a:xfrm>
          <a:custGeom>
            <a:avLst/>
            <a:gdLst>
              <a:gd name="T0" fmla="*/ 104 w 104"/>
              <a:gd name="T1" fmla="*/ 56 h 160"/>
              <a:gd name="T2" fmla="*/ 52 w 104"/>
              <a:gd name="T3" fmla="*/ 0 h 160"/>
              <a:gd name="T4" fmla="*/ 0 w 104"/>
              <a:gd name="T5" fmla="*/ 56 h 160"/>
              <a:gd name="T6" fmla="*/ 52 w 104"/>
              <a:gd name="T7" fmla="*/ 160 h 160"/>
              <a:gd name="T8" fmla="*/ 104 w 104"/>
              <a:gd name="T9" fmla="*/ 56 h 160"/>
            </a:gdLst>
            <a:ahLst/>
            <a:cxnLst>
              <a:cxn ang="0">
                <a:pos x="T0" y="T1"/>
              </a:cxn>
              <a:cxn ang="0">
                <a:pos x="T2" y="T3"/>
              </a:cxn>
              <a:cxn ang="0">
                <a:pos x="T4" y="T5"/>
              </a:cxn>
              <a:cxn ang="0">
                <a:pos x="T6" y="T7"/>
              </a:cxn>
              <a:cxn ang="0">
                <a:pos x="T8" y="T9"/>
              </a:cxn>
            </a:cxnLst>
            <a:rect l="0" t="0" r="r" b="b"/>
            <a:pathLst>
              <a:path w="104" h="160">
                <a:moveTo>
                  <a:pt x="104" y="56"/>
                </a:moveTo>
                <a:cubicBezTo>
                  <a:pt x="104" y="25"/>
                  <a:pt x="81" y="0"/>
                  <a:pt x="52" y="0"/>
                </a:cubicBezTo>
                <a:cubicBezTo>
                  <a:pt x="23" y="0"/>
                  <a:pt x="0" y="25"/>
                  <a:pt x="0" y="56"/>
                </a:cubicBezTo>
                <a:cubicBezTo>
                  <a:pt x="0" y="96"/>
                  <a:pt x="52" y="160"/>
                  <a:pt x="52" y="160"/>
                </a:cubicBezTo>
                <a:cubicBezTo>
                  <a:pt x="52" y="160"/>
                  <a:pt x="104" y="96"/>
                  <a:pt x="104" y="56"/>
                </a:cubicBezTo>
                <a:close/>
              </a:path>
            </a:pathLst>
          </a:custGeom>
          <a:gradFill flip="none" rotWithShape="1">
            <a:gsLst>
              <a:gs pos="9000">
                <a:srgbClr val="519C23">
                  <a:lumMod val="89000"/>
                  <a:lumOff val="11000"/>
                </a:srgbClr>
              </a:gs>
              <a:gs pos="100000">
                <a:srgbClr val="A3EC40">
                  <a:lumMod val="78000"/>
                  <a:lumOff val="22000"/>
                </a:srgbClr>
              </a:gs>
            </a:gsLst>
            <a:lin ang="2700000" scaled="1"/>
            <a:tileRect/>
          </a:gra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4188913" y="2299181"/>
            <a:ext cx="1173410" cy="285698"/>
          </a:xfrm>
          <a:prstGeom prst="ellipse">
            <a:avLst/>
          </a:prstGeom>
          <a:solidFill>
            <a:schemeClr val="tx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Freeform 24"/>
          <p:cNvSpPr>
            <a:spLocks/>
          </p:cNvSpPr>
          <p:nvPr/>
        </p:nvSpPr>
        <p:spPr bwMode="auto">
          <a:xfrm>
            <a:off x="4579143" y="1818204"/>
            <a:ext cx="392951" cy="602978"/>
          </a:xfrm>
          <a:custGeom>
            <a:avLst/>
            <a:gdLst>
              <a:gd name="T0" fmla="*/ 104 w 104"/>
              <a:gd name="T1" fmla="*/ 56 h 160"/>
              <a:gd name="T2" fmla="*/ 52 w 104"/>
              <a:gd name="T3" fmla="*/ 0 h 160"/>
              <a:gd name="T4" fmla="*/ 0 w 104"/>
              <a:gd name="T5" fmla="*/ 56 h 160"/>
              <a:gd name="T6" fmla="*/ 52 w 104"/>
              <a:gd name="T7" fmla="*/ 160 h 160"/>
              <a:gd name="T8" fmla="*/ 104 w 104"/>
              <a:gd name="T9" fmla="*/ 56 h 160"/>
            </a:gdLst>
            <a:ahLst/>
            <a:cxnLst>
              <a:cxn ang="0">
                <a:pos x="T0" y="T1"/>
              </a:cxn>
              <a:cxn ang="0">
                <a:pos x="T2" y="T3"/>
              </a:cxn>
              <a:cxn ang="0">
                <a:pos x="T4" y="T5"/>
              </a:cxn>
              <a:cxn ang="0">
                <a:pos x="T6" y="T7"/>
              </a:cxn>
              <a:cxn ang="0">
                <a:pos x="T8" y="T9"/>
              </a:cxn>
            </a:cxnLst>
            <a:rect l="0" t="0" r="r" b="b"/>
            <a:pathLst>
              <a:path w="104" h="160">
                <a:moveTo>
                  <a:pt x="104" y="56"/>
                </a:moveTo>
                <a:cubicBezTo>
                  <a:pt x="104" y="25"/>
                  <a:pt x="81" y="0"/>
                  <a:pt x="52" y="0"/>
                </a:cubicBezTo>
                <a:cubicBezTo>
                  <a:pt x="23" y="0"/>
                  <a:pt x="0" y="25"/>
                  <a:pt x="0" y="56"/>
                </a:cubicBezTo>
                <a:cubicBezTo>
                  <a:pt x="0" y="96"/>
                  <a:pt x="52" y="160"/>
                  <a:pt x="52" y="160"/>
                </a:cubicBezTo>
                <a:cubicBezTo>
                  <a:pt x="52" y="160"/>
                  <a:pt x="104" y="96"/>
                  <a:pt x="104" y="56"/>
                </a:cubicBezTo>
                <a:close/>
              </a:path>
            </a:pathLst>
          </a:custGeom>
          <a:gradFill flip="none" rotWithShape="1">
            <a:gsLst>
              <a:gs pos="9000">
                <a:srgbClr val="1CA986"/>
              </a:gs>
              <a:gs pos="100000">
                <a:srgbClr val="50D4C2"/>
              </a:gs>
            </a:gsLst>
            <a:lin ang="4800000" scaled="0"/>
            <a:tileRect/>
          </a:gra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4058097" y="5120473"/>
            <a:ext cx="1173410" cy="285698"/>
          </a:xfrm>
          <a:prstGeom prst="ellipse">
            <a:avLst/>
          </a:prstGeom>
          <a:solidFill>
            <a:schemeClr val="tx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椭圆 38"/>
          <p:cNvSpPr/>
          <p:nvPr/>
        </p:nvSpPr>
        <p:spPr>
          <a:xfrm>
            <a:off x="6150569" y="4751468"/>
            <a:ext cx="1173410" cy="285698"/>
          </a:xfrm>
          <a:prstGeom prst="ellipse">
            <a:avLst/>
          </a:prstGeom>
          <a:solidFill>
            <a:schemeClr val="tx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Freeform 24"/>
          <p:cNvSpPr>
            <a:spLocks/>
          </p:cNvSpPr>
          <p:nvPr/>
        </p:nvSpPr>
        <p:spPr bwMode="auto">
          <a:xfrm>
            <a:off x="6447763" y="3975363"/>
            <a:ext cx="579023" cy="888503"/>
          </a:xfrm>
          <a:custGeom>
            <a:avLst/>
            <a:gdLst>
              <a:gd name="T0" fmla="*/ 104 w 104"/>
              <a:gd name="T1" fmla="*/ 56 h 160"/>
              <a:gd name="T2" fmla="*/ 52 w 104"/>
              <a:gd name="T3" fmla="*/ 0 h 160"/>
              <a:gd name="T4" fmla="*/ 0 w 104"/>
              <a:gd name="T5" fmla="*/ 56 h 160"/>
              <a:gd name="T6" fmla="*/ 52 w 104"/>
              <a:gd name="T7" fmla="*/ 160 h 160"/>
              <a:gd name="T8" fmla="*/ 104 w 104"/>
              <a:gd name="T9" fmla="*/ 56 h 160"/>
            </a:gdLst>
            <a:ahLst/>
            <a:cxnLst>
              <a:cxn ang="0">
                <a:pos x="T0" y="T1"/>
              </a:cxn>
              <a:cxn ang="0">
                <a:pos x="T2" y="T3"/>
              </a:cxn>
              <a:cxn ang="0">
                <a:pos x="T4" y="T5"/>
              </a:cxn>
              <a:cxn ang="0">
                <a:pos x="T6" y="T7"/>
              </a:cxn>
              <a:cxn ang="0">
                <a:pos x="T8" y="T9"/>
              </a:cxn>
            </a:cxnLst>
            <a:rect l="0" t="0" r="r" b="b"/>
            <a:pathLst>
              <a:path w="104" h="160">
                <a:moveTo>
                  <a:pt x="104" y="56"/>
                </a:moveTo>
                <a:cubicBezTo>
                  <a:pt x="104" y="25"/>
                  <a:pt x="81" y="0"/>
                  <a:pt x="52" y="0"/>
                </a:cubicBezTo>
                <a:cubicBezTo>
                  <a:pt x="23" y="0"/>
                  <a:pt x="0" y="25"/>
                  <a:pt x="0" y="56"/>
                </a:cubicBezTo>
                <a:cubicBezTo>
                  <a:pt x="0" y="96"/>
                  <a:pt x="52" y="160"/>
                  <a:pt x="52" y="160"/>
                </a:cubicBezTo>
                <a:cubicBezTo>
                  <a:pt x="52" y="160"/>
                  <a:pt x="104" y="96"/>
                  <a:pt x="104" y="56"/>
                </a:cubicBezTo>
                <a:close/>
              </a:path>
            </a:pathLst>
          </a:custGeom>
          <a:gradFill flip="none" rotWithShape="1">
            <a:gsLst>
              <a:gs pos="9000">
                <a:srgbClr val="D74141"/>
              </a:gs>
              <a:gs pos="100000">
                <a:srgbClr val="F2817E"/>
              </a:gs>
            </a:gsLst>
            <a:lin ang="4800000" scaled="0"/>
            <a:tileRect/>
          </a:gra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0" name="椭圆 39"/>
          <p:cNvSpPr/>
          <p:nvPr/>
        </p:nvSpPr>
        <p:spPr>
          <a:xfrm>
            <a:off x="9139687" y="4810703"/>
            <a:ext cx="1173410" cy="285698"/>
          </a:xfrm>
          <a:prstGeom prst="ellipse">
            <a:avLst/>
          </a:prstGeom>
          <a:solidFill>
            <a:schemeClr val="tx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椭圆 40"/>
          <p:cNvSpPr/>
          <p:nvPr/>
        </p:nvSpPr>
        <p:spPr>
          <a:xfrm>
            <a:off x="9362363" y="2286007"/>
            <a:ext cx="1173410" cy="285698"/>
          </a:xfrm>
          <a:prstGeom prst="ellipse">
            <a:avLst/>
          </a:prstGeom>
          <a:solidFill>
            <a:schemeClr val="tx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Freeform 24"/>
          <p:cNvSpPr>
            <a:spLocks/>
          </p:cNvSpPr>
          <p:nvPr/>
        </p:nvSpPr>
        <p:spPr bwMode="auto">
          <a:xfrm>
            <a:off x="9689535" y="1613140"/>
            <a:ext cx="519067" cy="796501"/>
          </a:xfrm>
          <a:custGeom>
            <a:avLst/>
            <a:gdLst>
              <a:gd name="T0" fmla="*/ 104 w 104"/>
              <a:gd name="T1" fmla="*/ 56 h 160"/>
              <a:gd name="T2" fmla="*/ 52 w 104"/>
              <a:gd name="T3" fmla="*/ 0 h 160"/>
              <a:gd name="T4" fmla="*/ 0 w 104"/>
              <a:gd name="T5" fmla="*/ 56 h 160"/>
              <a:gd name="T6" fmla="*/ 52 w 104"/>
              <a:gd name="T7" fmla="*/ 160 h 160"/>
              <a:gd name="T8" fmla="*/ 104 w 104"/>
              <a:gd name="T9" fmla="*/ 56 h 160"/>
            </a:gdLst>
            <a:ahLst/>
            <a:cxnLst>
              <a:cxn ang="0">
                <a:pos x="T0" y="T1"/>
              </a:cxn>
              <a:cxn ang="0">
                <a:pos x="T2" y="T3"/>
              </a:cxn>
              <a:cxn ang="0">
                <a:pos x="T4" y="T5"/>
              </a:cxn>
              <a:cxn ang="0">
                <a:pos x="T6" y="T7"/>
              </a:cxn>
              <a:cxn ang="0">
                <a:pos x="T8" y="T9"/>
              </a:cxn>
            </a:cxnLst>
            <a:rect l="0" t="0" r="r" b="b"/>
            <a:pathLst>
              <a:path w="104" h="160">
                <a:moveTo>
                  <a:pt x="104" y="56"/>
                </a:moveTo>
                <a:cubicBezTo>
                  <a:pt x="104" y="25"/>
                  <a:pt x="81" y="0"/>
                  <a:pt x="52" y="0"/>
                </a:cubicBezTo>
                <a:cubicBezTo>
                  <a:pt x="23" y="0"/>
                  <a:pt x="0" y="25"/>
                  <a:pt x="0" y="56"/>
                </a:cubicBezTo>
                <a:cubicBezTo>
                  <a:pt x="0" y="96"/>
                  <a:pt x="52" y="160"/>
                  <a:pt x="52" y="160"/>
                </a:cubicBezTo>
                <a:cubicBezTo>
                  <a:pt x="52" y="160"/>
                  <a:pt x="104" y="96"/>
                  <a:pt x="104" y="56"/>
                </a:cubicBezTo>
                <a:close/>
              </a:path>
            </a:pathLst>
          </a:custGeom>
          <a:gradFill flip="none" rotWithShape="1">
            <a:gsLst>
              <a:gs pos="9000">
                <a:srgbClr val="519C23">
                  <a:lumMod val="89000"/>
                  <a:lumOff val="11000"/>
                </a:srgbClr>
              </a:gs>
              <a:gs pos="100000">
                <a:srgbClr val="A3EC40">
                  <a:lumMod val="78000"/>
                  <a:lumOff val="22000"/>
                </a:srgbClr>
              </a:gs>
            </a:gsLst>
            <a:lin ang="2700000" scaled="1"/>
            <a:tileRect/>
          </a:gra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21" idx="3"/>
            <a:endCxn id="16" idx="3"/>
          </p:cNvCxnSpPr>
          <p:nvPr/>
        </p:nvCxnSpPr>
        <p:spPr>
          <a:xfrm>
            <a:off x="1739900" y="2728146"/>
            <a:ext cx="2904903" cy="2507865"/>
          </a:xfrm>
          <a:prstGeom prst="line">
            <a:avLst/>
          </a:prstGeom>
          <a:ln>
            <a:gradFill>
              <a:gsLst>
                <a:gs pos="0">
                  <a:srgbClr val="9DE057">
                    <a:alpha val="7000"/>
                  </a:srgbClr>
                </a:gs>
                <a:gs pos="100000">
                  <a:srgbClr val="9DE057"/>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38" idx="0"/>
            <a:endCxn id="19" idx="3"/>
          </p:cNvCxnSpPr>
          <p:nvPr/>
        </p:nvCxnSpPr>
        <p:spPr>
          <a:xfrm flipV="1">
            <a:off x="4644802" y="2421182"/>
            <a:ext cx="130817" cy="2699291"/>
          </a:xfrm>
          <a:prstGeom prst="line">
            <a:avLst/>
          </a:prstGeom>
          <a:ln>
            <a:gradFill>
              <a:gsLst>
                <a:gs pos="0">
                  <a:srgbClr val="9DE057"/>
                </a:gs>
                <a:gs pos="100000">
                  <a:srgbClr val="4ACFBB">
                    <a:alpha val="400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Freeform 24"/>
          <p:cNvSpPr>
            <a:spLocks/>
          </p:cNvSpPr>
          <p:nvPr/>
        </p:nvSpPr>
        <p:spPr bwMode="auto">
          <a:xfrm>
            <a:off x="4448327" y="4633033"/>
            <a:ext cx="392951" cy="602978"/>
          </a:xfrm>
          <a:custGeom>
            <a:avLst/>
            <a:gdLst>
              <a:gd name="T0" fmla="*/ 104 w 104"/>
              <a:gd name="T1" fmla="*/ 56 h 160"/>
              <a:gd name="T2" fmla="*/ 52 w 104"/>
              <a:gd name="T3" fmla="*/ 0 h 160"/>
              <a:gd name="T4" fmla="*/ 0 w 104"/>
              <a:gd name="T5" fmla="*/ 56 h 160"/>
              <a:gd name="T6" fmla="*/ 52 w 104"/>
              <a:gd name="T7" fmla="*/ 160 h 160"/>
              <a:gd name="T8" fmla="*/ 104 w 104"/>
              <a:gd name="T9" fmla="*/ 56 h 160"/>
            </a:gdLst>
            <a:ahLst/>
            <a:cxnLst>
              <a:cxn ang="0">
                <a:pos x="T0" y="T1"/>
              </a:cxn>
              <a:cxn ang="0">
                <a:pos x="T2" y="T3"/>
              </a:cxn>
              <a:cxn ang="0">
                <a:pos x="T4" y="T5"/>
              </a:cxn>
              <a:cxn ang="0">
                <a:pos x="T6" y="T7"/>
              </a:cxn>
              <a:cxn ang="0">
                <a:pos x="T8" y="T9"/>
              </a:cxn>
            </a:cxnLst>
            <a:rect l="0" t="0" r="r" b="b"/>
            <a:pathLst>
              <a:path w="104" h="160">
                <a:moveTo>
                  <a:pt x="104" y="56"/>
                </a:moveTo>
                <a:cubicBezTo>
                  <a:pt x="104" y="25"/>
                  <a:pt x="81" y="0"/>
                  <a:pt x="52" y="0"/>
                </a:cubicBezTo>
                <a:cubicBezTo>
                  <a:pt x="23" y="0"/>
                  <a:pt x="0" y="25"/>
                  <a:pt x="0" y="56"/>
                </a:cubicBezTo>
                <a:cubicBezTo>
                  <a:pt x="0" y="96"/>
                  <a:pt x="52" y="160"/>
                  <a:pt x="52" y="160"/>
                </a:cubicBezTo>
                <a:cubicBezTo>
                  <a:pt x="52" y="160"/>
                  <a:pt x="104" y="96"/>
                  <a:pt x="104" y="56"/>
                </a:cubicBezTo>
                <a:close/>
              </a:path>
            </a:pathLst>
          </a:custGeom>
          <a:gradFill flip="none" rotWithShape="1">
            <a:gsLst>
              <a:gs pos="9000">
                <a:srgbClr val="519C23">
                  <a:lumMod val="89000"/>
                  <a:lumOff val="11000"/>
                </a:srgbClr>
              </a:gs>
              <a:gs pos="100000">
                <a:srgbClr val="A3EC40">
                  <a:lumMod val="78000"/>
                  <a:lumOff val="22000"/>
                </a:srgbClr>
              </a:gs>
            </a:gsLst>
            <a:lin ang="2700000" scaled="1"/>
            <a:tileRect/>
          </a:gra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a:stCxn id="15" idx="3"/>
            <a:endCxn id="19" idx="3"/>
          </p:cNvCxnSpPr>
          <p:nvPr/>
        </p:nvCxnSpPr>
        <p:spPr>
          <a:xfrm flipH="1" flipV="1">
            <a:off x="4775619" y="2421182"/>
            <a:ext cx="1961656" cy="2442684"/>
          </a:xfrm>
          <a:prstGeom prst="line">
            <a:avLst/>
          </a:prstGeom>
          <a:ln>
            <a:gradFill>
              <a:gsLst>
                <a:gs pos="0">
                  <a:srgbClr val="ED7472"/>
                </a:gs>
                <a:gs pos="100000">
                  <a:srgbClr val="4ACFBB">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5" idx="3"/>
            <a:endCxn id="20" idx="3"/>
          </p:cNvCxnSpPr>
          <p:nvPr/>
        </p:nvCxnSpPr>
        <p:spPr>
          <a:xfrm flipV="1">
            <a:off x="6737275" y="2409641"/>
            <a:ext cx="3211793" cy="2454225"/>
          </a:xfrm>
          <a:prstGeom prst="line">
            <a:avLst/>
          </a:prstGeom>
          <a:ln>
            <a:gradFill>
              <a:gsLst>
                <a:gs pos="0">
                  <a:srgbClr val="ED7472"/>
                </a:gs>
                <a:gs pos="100000">
                  <a:srgbClr val="9DE057">
                    <a:alpha val="2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18" idx="3"/>
            <a:endCxn id="20" idx="3"/>
          </p:cNvCxnSpPr>
          <p:nvPr/>
        </p:nvCxnSpPr>
        <p:spPr>
          <a:xfrm flipV="1">
            <a:off x="9726393" y="2409641"/>
            <a:ext cx="222675" cy="2524881"/>
          </a:xfrm>
          <a:prstGeom prst="line">
            <a:avLst/>
          </a:prstGeom>
          <a:ln>
            <a:gradFill>
              <a:gsLst>
                <a:gs pos="0">
                  <a:srgbClr val="FDE346"/>
                </a:gs>
                <a:gs pos="100000">
                  <a:srgbClr val="9DE057">
                    <a:alpha val="300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Freeform 24"/>
          <p:cNvSpPr>
            <a:spLocks/>
          </p:cNvSpPr>
          <p:nvPr/>
        </p:nvSpPr>
        <p:spPr bwMode="auto">
          <a:xfrm>
            <a:off x="9529917" y="4331544"/>
            <a:ext cx="392951" cy="602978"/>
          </a:xfrm>
          <a:custGeom>
            <a:avLst/>
            <a:gdLst>
              <a:gd name="T0" fmla="*/ 104 w 104"/>
              <a:gd name="T1" fmla="*/ 56 h 160"/>
              <a:gd name="T2" fmla="*/ 52 w 104"/>
              <a:gd name="T3" fmla="*/ 0 h 160"/>
              <a:gd name="T4" fmla="*/ 0 w 104"/>
              <a:gd name="T5" fmla="*/ 56 h 160"/>
              <a:gd name="T6" fmla="*/ 52 w 104"/>
              <a:gd name="T7" fmla="*/ 160 h 160"/>
              <a:gd name="T8" fmla="*/ 104 w 104"/>
              <a:gd name="T9" fmla="*/ 56 h 160"/>
            </a:gdLst>
            <a:ahLst/>
            <a:cxnLst>
              <a:cxn ang="0">
                <a:pos x="T0" y="T1"/>
              </a:cxn>
              <a:cxn ang="0">
                <a:pos x="T2" y="T3"/>
              </a:cxn>
              <a:cxn ang="0">
                <a:pos x="T4" y="T5"/>
              </a:cxn>
              <a:cxn ang="0">
                <a:pos x="T6" y="T7"/>
              </a:cxn>
              <a:cxn ang="0">
                <a:pos x="T8" y="T9"/>
              </a:cxn>
            </a:cxnLst>
            <a:rect l="0" t="0" r="r" b="b"/>
            <a:pathLst>
              <a:path w="104" h="160">
                <a:moveTo>
                  <a:pt x="104" y="56"/>
                </a:moveTo>
                <a:cubicBezTo>
                  <a:pt x="104" y="25"/>
                  <a:pt x="81" y="0"/>
                  <a:pt x="52" y="0"/>
                </a:cubicBezTo>
                <a:cubicBezTo>
                  <a:pt x="23" y="0"/>
                  <a:pt x="0" y="25"/>
                  <a:pt x="0" y="56"/>
                </a:cubicBezTo>
                <a:cubicBezTo>
                  <a:pt x="0" y="96"/>
                  <a:pt x="52" y="160"/>
                  <a:pt x="52" y="160"/>
                </a:cubicBezTo>
                <a:cubicBezTo>
                  <a:pt x="52" y="160"/>
                  <a:pt x="104" y="96"/>
                  <a:pt x="104" y="56"/>
                </a:cubicBezTo>
                <a:close/>
              </a:path>
            </a:pathLst>
          </a:custGeom>
          <a:gradFill flip="none" rotWithShape="1">
            <a:gsLst>
              <a:gs pos="0">
                <a:srgbClr val="C0A500">
                  <a:lumMod val="89000"/>
                  <a:lumOff val="11000"/>
                </a:srgbClr>
              </a:gs>
              <a:gs pos="100000">
                <a:srgbClr val="FFE236">
                  <a:lumMod val="90000"/>
                  <a:lumOff val="10000"/>
                </a:srgbClr>
              </a:gs>
            </a:gsLst>
            <a:lin ang="4800000" scaled="0"/>
            <a:tileRect/>
          </a:gra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968991" y="2779405"/>
            <a:ext cx="1541817" cy="338554"/>
          </a:xfrm>
          <a:prstGeom prst="rect">
            <a:avLst/>
          </a:prstGeom>
          <a:noFill/>
        </p:spPr>
        <p:txBody>
          <a:bodyPr wrap="square" rtlCol="0">
            <a:spAutoFit/>
          </a:bodyPr>
          <a:lstStyle/>
          <a:p>
            <a:pPr algn="ctr"/>
            <a:r>
              <a:rPr lang="en-US" altLang="zh-CN" sz="1600" dirty="0">
                <a:solidFill>
                  <a:schemeClr val="bg1"/>
                </a:solidFill>
                <a:latin typeface="微软雅黑 Light" panose="020B0502040204020203" pitchFamily="34" charset="-122"/>
                <a:ea typeface="微软雅黑 Light" panose="020B0502040204020203" pitchFamily="34" charset="-122"/>
              </a:rPr>
              <a:t>ADD TITLE</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30" name="矩形 29"/>
          <p:cNvSpPr/>
          <p:nvPr/>
        </p:nvSpPr>
        <p:spPr>
          <a:xfrm>
            <a:off x="979114" y="3014785"/>
            <a:ext cx="1521570" cy="390876"/>
          </a:xfrm>
          <a:prstGeom prst="rect">
            <a:avLst/>
          </a:prstGeom>
        </p:spPr>
        <p:txBody>
          <a:bodyPr wrap="none">
            <a:spAutoFit/>
          </a:bodyPr>
          <a:lstStyle/>
          <a:p>
            <a:pPr algn="ctr"/>
            <a:r>
              <a:rPr lang="en-US" altLang="zh-HK" sz="1000" dirty="0">
                <a:solidFill>
                  <a:schemeClr val="bg1"/>
                </a:solidFill>
                <a:latin typeface="微软雅黑 Light" panose="020B0502040204020203" pitchFamily="34" charset="-122"/>
                <a:ea typeface="微软雅黑 Light" panose="020B0502040204020203" pitchFamily="34" charset="-122"/>
              </a:rPr>
              <a:t>It was the best of times</a:t>
            </a:r>
          </a:p>
          <a:p>
            <a:pPr algn="ctr"/>
            <a:r>
              <a:rPr lang="en-US" altLang="zh-HK" sz="940" dirty="0">
                <a:solidFill>
                  <a:schemeClr val="bg1"/>
                </a:solidFill>
                <a:latin typeface="微软雅黑 Light" panose="020B0502040204020203" pitchFamily="34" charset="-122"/>
                <a:ea typeface="微软雅黑 Light" panose="020B0502040204020203" pitchFamily="34" charset="-122"/>
              </a:rPr>
              <a:t>it was the worst of times</a:t>
            </a:r>
            <a:endParaRPr lang="zh-CN" altLang="en-US" sz="940" dirty="0"/>
          </a:p>
        </p:txBody>
      </p:sp>
    </p:spTree>
    <p:extLst>
      <p:ext uri="{BB962C8B-B14F-4D97-AF65-F5344CB8AC3E}">
        <p14:creationId xmlns:p14="http://schemas.microsoft.com/office/powerpoint/2010/main" val="1758780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25"/>
          <p:cNvSpPr/>
          <p:nvPr/>
        </p:nvSpPr>
        <p:spPr>
          <a:xfrm>
            <a:off x="4768666" y="754217"/>
            <a:ext cx="2218060" cy="5051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gradFill>
                  <a:gsLst>
                    <a:gs pos="0">
                      <a:srgbClr val="1CA986"/>
                    </a:gs>
                    <a:gs pos="100000">
                      <a:srgbClr val="50D4C2"/>
                    </a:gs>
                  </a:gsLst>
                  <a:lin ang="4800000" scaled="0"/>
                </a:gradFill>
              </a:rPr>
              <a:t>学习汇报</a:t>
            </a:r>
          </a:p>
        </p:txBody>
      </p:sp>
      <p:sp>
        <p:nvSpPr>
          <p:cNvPr id="27" name="矩形 26"/>
          <p:cNvSpPr/>
          <p:nvPr/>
        </p:nvSpPr>
        <p:spPr>
          <a:xfrm>
            <a:off x="3105044" y="1553269"/>
            <a:ext cx="5545303" cy="923330"/>
          </a:xfrm>
          <a:prstGeom prst="rect">
            <a:avLst/>
          </a:prstGeom>
        </p:spPr>
        <p:txBody>
          <a:bodyPr wrap="square">
            <a:spAutoFit/>
          </a:bodyPr>
          <a:lstStyle/>
          <a:p>
            <a:pPr lvl="0"/>
            <a:r>
              <a:rPr lang="zh-CN" altLang="en-US" dirty="0">
                <a:solidFill>
                  <a:schemeClr val="bg1"/>
                </a:solidFill>
                <a:latin typeface="微软雅黑 Light" panose="020B0502040204020203" pitchFamily="34" charset="-122"/>
                <a:ea typeface="微软雅黑 Light" panose="020B0502040204020203" pitchFamily="34" charset="-122"/>
              </a:rPr>
              <a:t>近期对李航的</a:t>
            </a:r>
            <a:r>
              <a:rPr lang="en-US" altLang="zh-CN" dirty="0">
                <a:solidFill>
                  <a:schemeClr val="bg1"/>
                </a:solidFill>
                <a:latin typeface="微软雅黑 Light" panose="020B0502040204020203" pitchFamily="34" charset="-122"/>
                <a:ea typeface="微软雅黑 Light" panose="020B0502040204020203" pitchFamily="34" charset="-122"/>
              </a:rPr>
              <a:t>《</a:t>
            </a:r>
            <a:r>
              <a:rPr lang="zh-CN" altLang="en-US" dirty="0">
                <a:solidFill>
                  <a:schemeClr val="bg1"/>
                </a:solidFill>
                <a:latin typeface="微软雅黑 Light" panose="020B0502040204020203" pitchFamily="34" charset="-122"/>
                <a:ea typeface="微软雅黑 Light" panose="020B0502040204020203" pitchFamily="34" charset="-122"/>
              </a:rPr>
              <a:t>统计学习方法</a:t>
            </a:r>
            <a:r>
              <a:rPr lang="en-US" altLang="zh-CN" dirty="0">
                <a:solidFill>
                  <a:schemeClr val="bg1"/>
                </a:solidFill>
                <a:latin typeface="微软雅黑 Light" panose="020B0502040204020203" pitchFamily="34" charset="-122"/>
                <a:ea typeface="微软雅黑 Light" panose="020B0502040204020203" pitchFamily="34" charset="-122"/>
              </a:rPr>
              <a:t>》</a:t>
            </a:r>
            <a:r>
              <a:rPr lang="zh-CN" altLang="en-US" dirty="0">
                <a:solidFill>
                  <a:schemeClr val="bg1"/>
                </a:solidFill>
                <a:latin typeface="微软雅黑 Light" panose="020B0502040204020203" pitchFamily="34" charset="-122"/>
                <a:ea typeface="微软雅黑 Light" panose="020B0502040204020203" pitchFamily="34" charset="-122"/>
              </a:rPr>
              <a:t>（第一版）中的第一章和第二章进行学习和研究，并对其中的知识点和公式进行推导和编程验证，现将学习成果进行汇报</a:t>
            </a:r>
            <a:endParaRPr lang="zh-HK" altLang="zh-HK" dirty="0">
              <a:solidFill>
                <a:schemeClr val="bg1"/>
              </a:solidFill>
              <a:latin typeface="微软雅黑 Light" panose="020B0502040204020203" pitchFamily="34" charset="-122"/>
              <a:ea typeface="微软雅黑 Light" panose="020B0502040204020203" pitchFamily="34" charset="-122"/>
            </a:endParaRPr>
          </a:p>
        </p:txBody>
      </p:sp>
      <p:sp>
        <p:nvSpPr>
          <p:cNvPr id="29" name="任意多边形 28"/>
          <p:cNvSpPr/>
          <p:nvPr/>
        </p:nvSpPr>
        <p:spPr>
          <a:xfrm>
            <a:off x="0" y="48430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任意多边形 29"/>
          <p:cNvSpPr/>
          <p:nvPr/>
        </p:nvSpPr>
        <p:spPr>
          <a:xfrm flipH="1" flipV="1">
            <a:off x="12476" y="-133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a:extLst>
              <a:ext uri="{FF2B5EF4-FFF2-40B4-BE49-F238E27FC236}">
                <a16:creationId xmlns:a16="http://schemas.microsoft.com/office/drawing/2014/main" id="{BF71D5DF-B0D2-473F-94F6-1D6B8E95F317}"/>
              </a:ext>
            </a:extLst>
          </p:cNvPr>
          <p:cNvPicPr>
            <a:picLocks noChangeAspect="1"/>
          </p:cNvPicPr>
          <p:nvPr/>
        </p:nvPicPr>
        <p:blipFill>
          <a:blip r:embed="rId2"/>
          <a:stretch>
            <a:fillRect/>
          </a:stretch>
        </p:blipFill>
        <p:spPr>
          <a:xfrm>
            <a:off x="6214370" y="3429000"/>
            <a:ext cx="4030462" cy="2267135"/>
          </a:xfrm>
          <a:prstGeom prst="rect">
            <a:avLst/>
          </a:prstGeom>
        </p:spPr>
      </p:pic>
      <p:pic>
        <p:nvPicPr>
          <p:cNvPr id="4" name="图片 3">
            <a:extLst>
              <a:ext uri="{FF2B5EF4-FFF2-40B4-BE49-F238E27FC236}">
                <a16:creationId xmlns:a16="http://schemas.microsoft.com/office/drawing/2014/main" id="{54CF5C3D-E681-4EE3-B0F8-DED00563BFF5}"/>
              </a:ext>
            </a:extLst>
          </p:cNvPr>
          <p:cNvPicPr>
            <a:picLocks noChangeAspect="1"/>
          </p:cNvPicPr>
          <p:nvPr/>
        </p:nvPicPr>
        <p:blipFill>
          <a:blip r:embed="rId3"/>
          <a:stretch>
            <a:fillRect/>
          </a:stretch>
        </p:blipFill>
        <p:spPr>
          <a:xfrm>
            <a:off x="1509206" y="3428999"/>
            <a:ext cx="4030462" cy="2267135"/>
          </a:xfrm>
          <a:prstGeom prst="rect">
            <a:avLst/>
          </a:prstGeom>
        </p:spPr>
      </p:pic>
    </p:spTree>
    <p:extLst>
      <p:ext uri="{BB962C8B-B14F-4D97-AF65-F5344CB8AC3E}">
        <p14:creationId xmlns:p14="http://schemas.microsoft.com/office/powerpoint/2010/main" val="603066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合 99"/>
          <p:cNvGrpSpPr/>
          <p:nvPr/>
        </p:nvGrpSpPr>
        <p:grpSpPr>
          <a:xfrm>
            <a:off x="1488861" y="1803604"/>
            <a:ext cx="7141125" cy="4157932"/>
            <a:chOff x="1488861" y="1803604"/>
            <a:chExt cx="7141125" cy="4157932"/>
          </a:xfrm>
        </p:grpSpPr>
        <p:grpSp>
          <p:nvGrpSpPr>
            <p:cNvPr id="90" name="组合 89"/>
            <p:cNvGrpSpPr/>
            <p:nvPr/>
          </p:nvGrpSpPr>
          <p:grpSpPr>
            <a:xfrm rot="20281995">
              <a:off x="1488861" y="2305699"/>
              <a:ext cx="3185380" cy="3655837"/>
              <a:chOff x="-648293" y="1960778"/>
              <a:chExt cx="3185380" cy="3655837"/>
            </a:xfrm>
          </p:grpSpPr>
          <p:sp>
            <p:nvSpPr>
              <p:cNvPr id="59" name="圆角矩形 58"/>
              <p:cNvSpPr/>
              <p:nvPr/>
            </p:nvSpPr>
            <p:spPr>
              <a:xfrm>
                <a:off x="-648293" y="1960778"/>
                <a:ext cx="3185380" cy="3655837"/>
              </a:xfrm>
              <a:prstGeom prst="roundRect">
                <a:avLst>
                  <a:gd name="adj" fmla="val 3105"/>
                </a:avLst>
              </a:prstGeom>
              <a:gradFill flip="none" rotWithShape="1">
                <a:gsLst>
                  <a:gs pos="9000">
                    <a:srgbClr val="519C23">
                      <a:lumMod val="89000"/>
                      <a:lumOff val="11000"/>
                    </a:srgbClr>
                  </a:gs>
                  <a:gs pos="100000">
                    <a:srgbClr val="A3EC40">
                      <a:lumMod val="78000"/>
                      <a:lumOff val="22000"/>
                    </a:srgbClr>
                  </a:gs>
                </a:gsLst>
                <a:lin ang="2700000" scaled="1"/>
                <a:tileRect/>
              </a:gradFill>
              <a:ln>
                <a:noFill/>
              </a:ln>
              <a:effectLst>
                <a:outerShdw blurRad="279400" sx="102000" sy="102000" algn="ctr" rotWithShape="0">
                  <a:srgbClr val="519C23">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文本框 65"/>
              <p:cNvSpPr txBox="1"/>
              <p:nvPr/>
            </p:nvSpPr>
            <p:spPr>
              <a:xfrm>
                <a:off x="395020" y="2047336"/>
                <a:ext cx="1098755" cy="307777"/>
              </a:xfrm>
              <a:prstGeom prst="rect">
                <a:avLst/>
              </a:prstGeom>
              <a:noFill/>
            </p:spPr>
            <p:txBody>
              <a:bodyPr wrap="square" rtlCol="0">
                <a:spAutoFit/>
              </a:bodyPr>
              <a:lstStyle/>
              <a:p>
                <a:pPr algn="ctr"/>
                <a:r>
                  <a:rPr lang="en-US" altLang="zh-CN" sz="1400" b="1" dirty="0">
                    <a:gradFill>
                      <a:gsLst>
                        <a:gs pos="0">
                          <a:schemeClr val="tx1"/>
                        </a:gs>
                        <a:gs pos="100000">
                          <a:schemeClr val="bg2">
                            <a:lumMod val="25000"/>
                          </a:schemeClr>
                        </a:gs>
                      </a:gsLst>
                      <a:lin ang="4800000" scaled="0"/>
                    </a:gradFill>
                    <a:latin typeface="微软雅黑" panose="020B0503020204020204" pitchFamily="34" charset="-122"/>
                    <a:ea typeface="微软雅黑" panose="020B0503020204020204" pitchFamily="34" charset="-122"/>
                  </a:rPr>
                  <a:t>ONE</a:t>
                </a:r>
                <a:endParaRPr lang="zh-CN" altLang="en-US" sz="1400" b="1" dirty="0">
                  <a:gradFill>
                    <a:gsLst>
                      <a:gs pos="0">
                        <a:schemeClr val="tx1"/>
                      </a:gs>
                      <a:gs pos="100000">
                        <a:schemeClr val="bg2">
                          <a:lumMod val="25000"/>
                        </a:schemeClr>
                      </a:gs>
                    </a:gsLst>
                    <a:lin ang="4800000" scaled="0"/>
                  </a:gradFill>
                  <a:latin typeface="微软雅黑" panose="020B0503020204020204" pitchFamily="34" charset="-122"/>
                  <a:ea typeface="微软雅黑" panose="020B0503020204020204" pitchFamily="34" charset="-122"/>
                </a:endParaRPr>
              </a:p>
            </p:txBody>
          </p:sp>
          <p:sp>
            <p:nvSpPr>
              <p:cNvPr id="67" name="矩形 66"/>
              <p:cNvSpPr/>
              <p:nvPr/>
            </p:nvSpPr>
            <p:spPr>
              <a:xfrm>
                <a:off x="17701" y="2294681"/>
                <a:ext cx="1853392" cy="276999"/>
              </a:xfrm>
              <a:prstGeom prst="rect">
                <a:avLst/>
              </a:prstGeom>
            </p:spPr>
            <p:txBody>
              <a:bodyPr wrap="none">
                <a:spAutoFit/>
              </a:bodyPr>
              <a:lstStyle/>
              <a:p>
                <a:pPr algn="ctr"/>
                <a:r>
                  <a:rPr lang="en-US" altLang="zh-HK" sz="600" dirty="0">
                    <a:gradFill>
                      <a:gsLst>
                        <a:gs pos="9000">
                          <a:schemeClr val="bg1">
                            <a:lumMod val="95000"/>
                          </a:schemeClr>
                        </a:gs>
                        <a:gs pos="100000">
                          <a:schemeClr val="bg1"/>
                        </a:gs>
                      </a:gsLst>
                      <a:lin ang="4800000" scaled="0"/>
                    </a:gradFill>
                    <a:latin typeface="微软雅黑 Light" panose="020B0502040204020203" pitchFamily="34" charset="-122"/>
                    <a:ea typeface="微软雅黑 Light" panose="020B0502040204020203" pitchFamily="34" charset="-122"/>
                  </a:rPr>
                  <a:t>It was the best of times, it was the worst of times</a:t>
                </a:r>
              </a:p>
              <a:p>
                <a:pPr algn="ctr"/>
                <a:r>
                  <a:rPr lang="en-US" altLang="zh-HK" sz="600" dirty="0">
                    <a:gradFill>
                      <a:gsLst>
                        <a:gs pos="9000">
                          <a:schemeClr val="bg1">
                            <a:lumMod val="95000"/>
                          </a:schemeClr>
                        </a:gs>
                        <a:gs pos="100000">
                          <a:schemeClr val="bg1"/>
                        </a:gs>
                      </a:gsLst>
                      <a:lin ang="4800000" scaled="0"/>
                    </a:gradFill>
                    <a:latin typeface="微软雅黑 Light" panose="020B0502040204020203" pitchFamily="34" charset="-122"/>
                    <a:ea typeface="微软雅黑 Light" panose="020B0502040204020203" pitchFamily="34" charset="-122"/>
                  </a:rPr>
                  <a:t> it was the age of wisdom</a:t>
                </a:r>
                <a:endParaRPr lang="zh-CN" altLang="en-US" sz="600" dirty="0">
                  <a:gradFill>
                    <a:gsLst>
                      <a:gs pos="9000">
                        <a:schemeClr val="bg1">
                          <a:lumMod val="95000"/>
                        </a:schemeClr>
                      </a:gs>
                      <a:gs pos="100000">
                        <a:schemeClr val="bg1"/>
                      </a:gs>
                    </a:gsLst>
                    <a:lin ang="4800000" scaled="0"/>
                  </a:gradFill>
                </a:endParaRPr>
              </a:p>
            </p:txBody>
          </p:sp>
          <p:sp>
            <p:nvSpPr>
              <p:cNvPr id="68" name="任意多边形 67"/>
              <p:cNvSpPr/>
              <p:nvPr/>
            </p:nvSpPr>
            <p:spPr>
              <a:xfrm>
                <a:off x="-648292" y="5092138"/>
                <a:ext cx="3185379" cy="524477"/>
              </a:xfrm>
              <a:custGeom>
                <a:avLst/>
                <a:gdLst>
                  <a:gd name="connsiteX0" fmla="*/ 0 w 3906430"/>
                  <a:gd name="connsiteY0" fmla="*/ 0 h 634799"/>
                  <a:gd name="connsiteX1" fmla="*/ 3906430 w 3906430"/>
                  <a:gd name="connsiteY1" fmla="*/ 0 h 634799"/>
                  <a:gd name="connsiteX2" fmla="*/ 3906430 w 3906430"/>
                  <a:gd name="connsiteY2" fmla="*/ 515200 h 634799"/>
                  <a:gd name="connsiteX3" fmla="*/ 3786831 w 3906430"/>
                  <a:gd name="connsiteY3" fmla="*/ 634799 h 634799"/>
                  <a:gd name="connsiteX4" fmla="*/ 119599 w 3906430"/>
                  <a:gd name="connsiteY4" fmla="*/ 634799 h 634799"/>
                  <a:gd name="connsiteX5" fmla="*/ 0 w 3906430"/>
                  <a:gd name="connsiteY5" fmla="*/ 515200 h 63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6430" h="634799">
                    <a:moveTo>
                      <a:pt x="0" y="0"/>
                    </a:moveTo>
                    <a:lnTo>
                      <a:pt x="3906430" y="0"/>
                    </a:lnTo>
                    <a:lnTo>
                      <a:pt x="3906430" y="515200"/>
                    </a:lnTo>
                    <a:cubicBezTo>
                      <a:pt x="3906430" y="581253"/>
                      <a:pt x="3852884" y="634799"/>
                      <a:pt x="3786831" y="634799"/>
                    </a:cubicBezTo>
                    <a:lnTo>
                      <a:pt x="119599" y="634799"/>
                    </a:lnTo>
                    <a:cubicBezTo>
                      <a:pt x="53546" y="634799"/>
                      <a:pt x="0" y="581253"/>
                      <a:pt x="0" y="515200"/>
                    </a:cubicBezTo>
                    <a:close/>
                  </a:path>
                </a:pathLst>
              </a:custGeom>
              <a:gradFill flip="none" rotWithShape="1">
                <a:gsLst>
                  <a:gs pos="9000">
                    <a:schemeClr val="bg1">
                      <a:lumMod val="95000"/>
                    </a:schemeClr>
                  </a:gs>
                  <a:gs pos="100000">
                    <a:schemeClr val="bg1"/>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9" name="矩形 68"/>
              <p:cNvSpPr/>
              <p:nvPr/>
            </p:nvSpPr>
            <p:spPr>
              <a:xfrm>
                <a:off x="248533" y="5237648"/>
                <a:ext cx="1391728" cy="276999"/>
              </a:xfrm>
              <a:prstGeom prst="rect">
                <a:avLst/>
              </a:prstGeom>
            </p:spPr>
            <p:txBody>
              <a:bodyPr wrap="none">
                <a:spAutoFit/>
              </a:bodyPr>
              <a:lstStyle/>
              <a:p>
                <a:pPr algn="ctr"/>
                <a:r>
                  <a:rPr lang="en-US" altLang="zh-CN" sz="1200" dirty="0">
                    <a:latin typeface="微软雅黑" panose="020B0503020204020204" pitchFamily="34" charset="-122"/>
                    <a:ea typeface="微软雅黑" panose="020B0503020204020204" pitchFamily="34" charset="-122"/>
                  </a:rPr>
                  <a:t>ADD TITLE HERE</a:t>
                </a:r>
                <a:endParaRPr lang="zh-CN" altLang="en-US" sz="1200" dirty="0">
                  <a:latin typeface="微软雅黑" panose="020B0503020204020204" pitchFamily="34" charset="-122"/>
                  <a:ea typeface="微软雅黑" panose="020B0503020204020204" pitchFamily="34" charset="-122"/>
                </a:endParaRPr>
              </a:p>
            </p:txBody>
          </p:sp>
          <p:sp>
            <p:nvSpPr>
              <p:cNvPr id="82" name="文本框 81"/>
              <p:cNvSpPr txBox="1"/>
              <p:nvPr/>
            </p:nvSpPr>
            <p:spPr>
              <a:xfrm>
                <a:off x="-470963" y="2335233"/>
                <a:ext cx="2830721" cy="3123932"/>
              </a:xfrm>
              <a:prstGeom prst="rect">
                <a:avLst/>
              </a:prstGeom>
              <a:noFill/>
            </p:spPr>
            <p:txBody>
              <a:bodyPr wrap="square" rtlCol="0">
                <a:spAutoFit/>
              </a:bodyPr>
              <a:lstStyle/>
              <a:p>
                <a:pPr algn="ctr"/>
                <a:r>
                  <a:rPr lang="en-US" altLang="zh-CN" sz="19700" b="1" dirty="0">
                    <a:solidFill>
                      <a:schemeClr val="bg1">
                        <a:alpha val="30000"/>
                      </a:schemeClr>
                    </a:solidFill>
                    <a:latin typeface="微软雅黑" panose="020B0503020204020204" pitchFamily="34" charset="-122"/>
                    <a:ea typeface="微软雅黑" panose="020B0503020204020204" pitchFamily="34" charset="-122"/>
                  </a:rPr>
                  <a:t>1</a:t>
                </a:r>
                <a:endParaRPr lang="zh-CN" altLang="en-US" sz="19700" b="1" dirty="0">
                  <a:solidFill>
                    <a:schemeClr val="bg1">
                      <a:alpha val="30000"/>
                    </a:schemeClr>
                  </a:solidFill>
                  <a:latin typeface="微软雅黑" panose="020B0503020204020204" pitchFamily="34" charset="-122"/>
                  <a:ea typeface="微软雅黑" panose="020B0503020204020204" pitchFamily="34" charset="-122"/>
                </a:endParaRPr>
              </a:p>
            </p:txBody>
          </p:sp>
        </p:grpSp>
        <p:grpSp>
          <p:nvGrpSpPr>
            <p:cNvPr id="91" name="组合 90"/>
            <p:cNvGrpSpPr/>
            <p:nvPr/>
          </p:nvGrpSpPr>
          <p:grpSpPr>
            <a:xfrm rot="20830223">
              <a:off x="3505180" y="1803604"/>
              <a:ext cx="3185380" cy="3655837"/>
              <a:chOff x="2870084" y="1919414"/>
              <a:chExt cx="3185380" cy="3655837"/>
            </a:xfrm>
          </p:grpSpPr>
          <p:sp>
            <p:nvSpPr>
              <p:cNvPr id="70" name="圆角矩形 69"/>
              <p:cNvSpPr/>
              <p:nvPr/>
            </p:nvSpPr>
            <p:spPr>
              <a:xfrm>
                <a:off x="2870084" y="1919414"/>
                <a:ext cx="3185380" cy="3655837"/>
              </a:xfrm>
              <a:prstGeom prst="roundRect">
                <a:avLst>
                  <a:gd name="adj" fmla="val 3105"/>
                </a:avLst>
              </a:prstGeom>
              <a:gradFill flip="none" rotWithShape="1">
                <a:gsLst>
                  <a:gs pos="0">
                    <a:srgbClr val="C0A500">
                      <a:lumMod val="89000"/>
                      <a:lumOff val="11000"/>
                    </a:srgbClr>
                  </a:gs>
                  <a:gs pos="100000">
                    <a:srgbClr val="FFE236">
                      <a:lumMod val="90000"/>
                      <a:lumOff val="10000"/>
                    </a:srgbClr>
                  </a:gs>
                </a:gsLst>
                <a:lin ang="4800000" scaled="0"/>
                <a:tileRect/>
              </a:gradFill>
              <a:ln>
                <a:noFill/>
              </a:ln>
              <a:effectLst>
                <a:outerShdw blurRad="558800" sx="102000" sy="102000" algn="ctr" rotWithShape="0">
                  <a:srgbClr val="CFB207">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任意多边形 70"/>
              <p:cNvSpPr/>
              <p:nvPr/>
            </p:nvSpPr>
            <p:spPr>
              <a:xfrm>
                <a:off x="2870085" y="5050774"/>
                <a:ext cx="3185379" cy="524477"/>
              </a:xfrm>
              <a:custGeom>
                <a:avLst/>
                <a:gdLst>
                  <a:gd name="connsiteX0" fmla="*/ 0 w 3906430"/>
                  <a:gd name="connsiteY0" fmla="*/ 0 h 634799"/>
                  <a:gd name="connsiteX1" fmla="*/ 3906430 w 3906430"/>
                  <a:gd name="connsiteY1" fmla="*/ 0 h 634799"/>
                  <a:gd name="connsiteX2" fmla="*/ 3906430 w 3906430"/>
                  <a:gd name="connsiteY2" fmla="*/ 515200 h 634799"/>
                  <a:gd name="connsiteX3" fmla="*/ 3786831 w 3906430"/>
                  <a:gd name="connsiteY3" fmla="*/ 634799 h 634799"/>
                  <a:gd name="connsiteX4" fmla="*/ 119599 w 3906430"/>
                  <a:gd name="connsiteY4" fmla="*/ 634799 h 634799"/>
                  <a:gd name="connsiteX5" fmla="*/ 0 w 3906430"/>
                  <a:gd name="connsiteY5" fmla="*/ 515200 h 63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6430" h="634799">
                    <a:moveTo>
                      <a:pt x="0" y="0"/>
                    </a:moveTo>
                    <a:lnTo>
                      <a:pt x="3906430" y="0"/>
                    </a:lnTo>
                    <a:lnTo>
                      <a:pt x="3906430" y="515200"/>
                    </a:lnTo>
                    <a:cubicBezTo>
                      <a:pt x="3906430" y="581253"/>
                      <a:pt x="3852884" y="634799"/>
                      <a:pt x="3786831" y="634799"/>
                    </a:cubicBezTo>
                    <a:lnTo>
                      <a:pt x="119599" y="634799"/>
                    </a:lnTo>
                    <a:cubicBezTo>
                      <a:pt x="53546" y="634799"/>
                      <a:pt x="0" y="581253"/>
                      <a:pt x="0" y="515200"/>
                    </a:cubicBezTo>
                    <a:close/>
                  </a:path>
                </a:pathLst>
              </a:custGeom>
              <a:gradFill flip="none" rotWithShape="1">
                <a:gsLst>
                  <a:gs pos="9000">
                    <a:schemeClr val="bg1">
                      <a:lumMod val="95000"/>
                    </a:schemeClr>
                  </a:gs>
                  <a:gs pos="100000">
                    <a:schemeClr val="bg1"/>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72" name="矩形 71"/>
              <p:cNvSpPr/>
              <p:nvPr/>
            </p:nvSpPr>
            <p:spPr>
              <a:xfrm>
                <a:off x="3766910" y="5196284"/>
                <a:ext cx="1391728" cy="276999"/>
              </a:xfrm>
              <a:prstGeom prst="rect">
                <a:avLst/>
              </a:prstGeom>
            </p:spPr>
            <p:txBody>
              <a:bodyPr wrap="none">
                <a:spAutoFit/>
              </a:bodyPr>
              <a:lstStyle/>
              <a:p>
                <a:pPr algn="ctr"/>
                <a:r>
                  <a:rPr lang="en-US" altLang="zh-CN" sz="1200" dirty="0">
                    <a:latin typeface="微软雅黑" panose="020B0503020204020204" pitchFamily="34" charset="-122"/>
                    <a:ea typeface="微软雅黑" panose="020B0503020204020204" pitchFamily="34" charset="-122"/>
                  </a:rPr>
                  <a:t>ADD TITLE HERE</a:t>
                </a:r>
                <a:endParaRPr lang="zh-CN" altLang="en-US" sz="1200" dirty="0">
                  <a:latin typeface="微软雅黑" panose="020B0503020204020204" pitchFamily="34" charset="-122"/>
                  <a:ea typeface="微软雅黑" panose="020B0503020204020204" pitchFamily="34" charset="-122"/>
                </a:endParaRPr>
              </a:p>
            </p:txBody>
          </p:sp>
          <p:sp>
            <p:nvSpPr>
              <p:cNvPr id="73" name="文本框 72"/>
              <p:cNvSpPr txBox="1"/>
              <p:nvPr/>
            </p:nvSpPr>
            <p:spPr>
              <a:xfrm>
                <a:off x="3913397" y="2017371"/>
                <a:ext cx="1098755" cy="307777"/>
              </a:xfrm>
              <a:prstGeom prst="rect">
                <a:avLst/>
              </a:prstGeom>
              <a:noFill/>
            </p:spPr>
            <p:txBody>
              <a:bodyPr wrap="square" rtlCol="0">
                <a:spAutoFit/>
              </a:bodyPr>
              <a:lstStyle/>
              <a:p>
                <a:pPr algn="ctr"/>
                <a:r>
                  <a:rPr lang="en-US" altLang="zh-CN" sz="1400" b="1" dirty="0">
                    <a:gradFill>
                      <a:gsLst>
                        <a:gs pos="0">
                          <a:schemeClr val="tx1"/>
                        </a:gs>
                        <a:gs pos="100000">
                          <a:schemeClr val="bg2">
                            <a:lumMod val="25000"/>
                          </a:schemeClr>
                        </a:gs>
                      </a:gsLst>
                      <a:lin ang="4800000" scaled="0"/>
                    </a:gradFill>
                    <a:latin typeface="微软雅黑" panose="020B0503020204020204" pitchFamily="34" charset="-122"/>
                    <a:ea typeface="微软雅黑" panose="020B0503020204020204" pitchFamily="34" charset="-122"/>
                  </a:rPr>
                  <a:t>TWO</a:t>
                </a:r>
                <a:endParaRPr lang="zh-CN" altLang="en-US" sz="1400" b="1" dirty="0">
                  <a:gradFill>
                    <a:gsLst>
                      <a:gs pos="0">
                        <a:schemeClr val="tx1"/>
                      </a:gs>
                      <a:gs pos="100000">
                        <a:schemeClr val="bg2">
                          <a:lumMod val="25000"/>
                        </a:schemeClr>
                      </a:gs>
                    </a:gsLst>
                    <a:lin ang="4800000" scaled="0"/>
                  </a:gradFill>
                  <a:latin typeface="微软雅黑" panose="020B0503020204020204" pitchFamily="34" charset="-122"/>
                  <a:ea typeface="微软雅黑" panose="020B0503020204020204" pitchFamily="34" charset="-122"/>
                </a:endParaRPr>
              </a:p>
            </p:txBody>
          </p:sp>
          <p:sp>
            <p:nvSpPr>
              <p:cNvPr id="74" name="矩形 73"/>
              <p:cNvSpPr/>
              <p:nvPr/>
            </p:nvSpPr>
            <p:spPr>
              <a:xfrm>
                <a:off x="3536078" y="2264716"/>
                <a:ext cx="1853392" cy="276999"/>
              </a:xfrm>
              <a:prstGeom prst="rect">
                <a:avLst/>
              </a:prstGeom>
            </p:spPr>
            <p:txBody>
              <a:bodyPr wrap="none">
                <a:spAutoFit/>
              </a:bodyPr>
              <a:lstStyle/>
              <a:p>
                <a:pPr algn="ctr"/>
                <a:r>
                  <a:rPr lang="en-US" altLang="zh-HK" sz="600" dirty="0">
                    <a:gradFill>
                      <a:gsLst>
                        <a:gs pos="9000">
                          <a:schemeClr val="bg1">
                            <a:lumMod val="95000"/>
                          </a:schemeClr>
                        </a:gs>
                        <a:gs pos="100000">
                          <a:schemeClr val="bg1"/>
                        </a:gs>
                      </a:gsLst>
                      <a:lin ang="4800000" scaled="0"/>
                    </a:gradFill>
                    <a:latin typeface="微软雅黑 Light" panose="020B0502040204020203" pitchFamily="34" charset="-122"/>
                    <a:ea typeface="微软雅黑 Light" panose="020B0502040204020203" pitchFamily="34" charset="-122"/>
                  </a:rPr>
                  <a:t>It was the best of times, it was the worst of times</a:t>
                </a:r>
              </a:p>
              <a:p>
                <a:pPr algn="ctr"/>
                <a:r>
                  <a:rPr lang="en-US" altLang="zh-HK" sz="600" dirty="0">
                    <a:gradFill>
                      <a:gsLst>
                        <a:gs pos="9000">
                          <a:schemeClr val="bg1">
                            <a:lumMod val="95000"/>
                          </a:schemeClr>
                        </a:gs>
                        <a:gs pos="100000">
                          <a:schemeClr val="bg1"/>
                        </a:gs>
                      </a:gsLst>
                      <a:lin ang="4800000" scaled="0"/>
                    </a:gradFill>
                    <a:latin typeface="微软雅黑 Light" panose="020B0502040204020203" pitchFamily="34" charset="-122"/>
                    <a:ea typeface="微软雅黑 Light" panose="020B0502040204020203" pitchFamily="34" charset="-122"/>
                  </a:rPr>
                  <a:t> it was the age of wisdom</a:t>
                </a:r>
                <a:endParaRPr lang="zh-CN" altLang="en-US" sz="600" dirty="0">
                  <a:gradFill>
                    <a:gsLst>
                      <a:gs pos="9000">
                        <a:schemeClr val="bg1">
                          <a:lumMod val="95000"/>
                        </a:schemeClr>
                      </a:gs>
                      <a:gs pos="100000">
                        <a:schemeClr val="bg1"/>
                      </a:gs>
                    </a:gsLst>
                    <a:lin ang="4800000" scaled="0"/>
                  </a:gradFill>
                </a:endParaRPr>
              </a:p>
            </p:txBody>
          </p:sp>
          <p:sp>
            <p:nvSpPr>
              <p:cNvPr id="75" name="文本框 74"/>
              <p:cNvSpPr txBox="1"/>
              <p:nvPr/>
            </p:nvSpPr>
            <p:spPr>
              <a:xfrm>
                <a:off x="3047414" y="2335233"/>
                <a:ext cx="2830721" cy="3123932"/>
              </a:xfrm>
              <a:prstGeom prst="rect">
                <a:avLst/>
              </a:prstGeom>
              <a:noFill/>
            </p:spPr>
            <p:txBody>
              <a:bodyPr wrap="square" rtlCol="0">
                <a:spAutoFit/>
              </a:bodyPr>
              <a:lstStyle/>
              <a:p>
                <a:pPr algn="ctr"/>
                <a:r>
                  <a:rPr lang="en-US" altLang="zh-CN" sz="19700" b="1" dirty="0">
                    <a:solidFill>
                      <a:schemeClr val="bg1">
                        <a:alpha val="30000"/>
                      </a:schemeClr>
                    </a:solidFill>
                    <a:latin typeface="微软雅黑" panose="020B0503020204020204" pitchFamily="34" charset="-122"/>
                    <a:ea typeface="微软雅黑" panose="020B0503020204020204" pitchFamily="34" charset="-122"/>
                  </a:rPr>
                  <a:t>2</a:t>
                </a:r>
                <a:endParaRPr lang="zh-CN" altLang="en-US" sz="19700" b="1" dirty="0">
                  <a:solidFill>
                    <a:schemeClr val="bg1">
                      <a:alpha val="30000"/>
                    </a:schemeClr>
                  </a:solidFill>
                  <a:latin typeface="微软雅黑" panose="020B0503020204020204" pitchFamily="34" charset="-122"/>
                  <a:ea typeface="微软雅黑" panose="020B0503020204020204" pitchFamily="34" charset="-122"/>
                </a:endParaRPr>
              </a:p>
            </p:txBody>
          </p:sp>
        </p:grpSp>
        <p:grpSp>
          <p:nvGrpSpPr>
            <p:cNvPr id="92" name="组合 91"/>
            <p:cNvGrpSpPr/>
            <p:nvPr/>
          </p:nvGrpSpPr>
          <p:grpSpPr>
            <a:xfrm rot="159019">
              <a:off x="5444606" y="1814391"/>
              <a:ext cx="3185380" cy="3655837"/>
              <a:chOff x="5587306" y="1452141"/>
              <a:chExt cx="3185380" cy="3655837"/>
            </a:xfrm>
          </p:grpSpPr>
          <p:sp>
            <p:nvSpPr>
              <p:cNvPr id="83" name="圆角矩形 82"/>
              <p:cNvSpPr/>
              <p:nvPr/>
            </p:nvSpPr>
            <p:spPr>
              <a:xfrm>
                <a:off x="5587306" y="1452141"/>
                <a:ext cx="3185380" cy="3655837"/>
              </a:xfrm>
              <a:prstGeom prst="roundRect">
                <a:avLst>
                  <a:gd name="adj" fmla="val 3105"/>
                </a:avLst>
              </a:prstGeom>
              <a:gradFill flip="none" rotWithShape="1">
                <a:gsLst>
                  <a:gs pos="9000">
                    <a:srgbClr val="1CA986"/>
                  </a:gs>
                  <a:gs pos="100000">
                    <a:srgbClr val="50D4C2"/>
                  </a:gs>
                </a:gsLst>
                <a:lin ang="4800000" scaled="0"/>
                <a:tileRect/>
              </a:gradFill>
              <a:ln>
                <a:noFill/>
              </a:ln>
              <a:effectLst>
                <a:outerShdw blurRad="406400" sx="102000" sy="102000" algn="ctr" rotWithShape="0">
                  <a:srgbClr val="1CA986">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任意多边形 83"/>
              <p:cNvSpPr/>
              <p:nvPr/>
            </p:nvSpPr>
            <p:spPr>
              <a:xfrm>
                <a:off x="5587307" y="4583501"/>
                <a:ext cx="3185379" cy="524477"/>
              </a:xfrm>
              <a:custGeom>
                <a:avLst/>
                <a:gdLst>
                  <a:gd name="connsiteX0" fmla="*/ 0 w 3906430"/>
                  <a:gd name="connsiteY0" fmla="*/ 0 h 634799"/>
                  <a:gd name="connsiteX1" fmla="*/ 3906430 w 3906430"/>
                  <a:gd name="connsiteY1" fmla="*/ 0 h 634799"/>
                  <a:gd name="connsiteX2" fmla="*/ 3906430 w 3906430"/>
                  <a:gd name="connsiteY2" fmla="*/ 515200 h 634799"/>
                  <a:gd name="connsiteX3" fmla="*/ 3786831 w 3906430"/>
                  <a:gd name="connsiteY3" fmla="*/ 634799 h 634799"/>
                  <a:gd name="connsiteX4" fmla="*/ 119599 w 3906430"/>
                  <a:gd name="connsiteY4" fmla="*/ 634799 h 634799"/>
                  <a:gd name="connsiteX5" fmla="*/ 0 w 3906430"/>
                  <a:gd name="connsiteY5" fmla="*/ 515200 h 63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6430" h="634799">
                    <a:moveTo>
                      <a:pt x="0" y="0"/>
                    </a:moveTo>
                    <a:lnTo>
                      <a:pt x="3906430" y="0"/>
                    </a:lnTo>
                    <a:lnTo>
                      <a:pt x="3906430" y="515200"/>
                    </a:lnTo>
                    <a:cubicBezTo>
                      <a:pt x="3906430" y="581253"/>
                      <a:pt x="3852884" y="634799"/>
                      <a:pt x="3786831" y="634799"/>
                    </a:cubicBezTo>
                    <a:lnTo>
                      <a:pt x="119599" y="634799"/>
                    </a:lnTo>
                    <a:cubicBezTo>
                      <a:pt x="53546" y="634799"/>
                      <a:pt x="0" y="581253"/>
                      <a:pt x="0" y="515200"/>
                    </a:cubicBezTo>
                    <a:close/>
                  </a:path>
                </a:pathLst>
              </a:custGeom>
              <a:gradFill flip="none" rotWithShape="1">
                <a:gsLst>
                  <a:gs pos="9000">
                    <a:schemeClr val="bg1">
                      <a:lumMod val="95000"/>
                    </a:schemeClr>
                  </a:gs>
                  <a:gs pos="100000">
                    <a:schemeClr val="bg1"/>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85" name="矩形 84"/>
              <p:cNvSpPr/>
              <p:nvPr/>
            </p:nvSpPr>
            <p:spPr>
              <a:xfrm>
                <a:off x="6484132" y="4729011"/>
                <a:ext cx="1391728" cy="276999"/>
              </a:xfrm>
              <a:prstGeom prst="rect">
                <a:avLst/>
              </a:prstGeom>
            </p:spPr>
            <p:txBody>
              <a:bodyPr wrap="none">
                <a:spAutoFit/>
              </a:bodyPr>
              <a:lstStyle/>
              <a:p>
                <a:pPr algn="ctr"/>
                <a:r>
                  <a:rPr lang="en-US" altLang="zh-CN" sz="1200" dirty="0">
                    <a:latin typeface="微软雅黑" panose="020B0503020204020204" pitchFamily="34" charset="-122"/>
                    <a:ea typeface="微软雅黑" panose="020B0503020204020204" pitchFamily="34" charset="-122"/>
                  </a:rPr>
                  <a:t>ADD TITLE HERE</a:t>
                </a:r>
                <a:endParaRPr lang="zh-CN" altLang="en-US" sz="1200" dirty="0">
                  <a:latin typeface="微软雅黑" panose="020B0503020204020204" pitchFamily="34" charset="-122"/>
                  <a:ea typeface="微软雅黑" panose="020B0503020204020204" pitchFamily="34" charset="-122"/>
                </a:endParaRPr>
              </a:p>
            </p:txBody>
          </p:sp>
          <p:sp>
            <p:nvSpPr>
              <p:cNvPr id="86" name="文本框 85"/>
              <p:cNvSpPr txBox="1"/>
              <p:nvPr/>
            </p:nvSpPr>
            <p:spPr>
              <a:xfrm>
                <a:off x="6630619" y="1550098"/>
                <a:ext cx="1098755" cy="307777"/>
              </a:xfrm>
              <a:prstGeom prst="rect">
                <a:avLst/>
              </a:prstGeom>
              <a:noFill/>
            </p:spPr>
            <p:txBody>
              <a:bodyPr wrap="square" rtlCol="0">
                <a:spAutoFit/>
              </a:bodyPr>
              <a:lstStyle/>
              <a:p>
                <a:pPr algn="ctr"/>
                <a:r>
                  <a:rPr lang="en-US" altLang="zh-CN" sz="1400" b="1" dirty="0">
                    <a:gradFill>
                      <a:gsLst>
                        <a:gs pos="0">
                          <a:schemeClr val="tx1"/>
                        </a:gs>
                        <a:gs pos="100000">
                          <a:schemeClr val="bg2">
                            <a:lumMod val="25000"/>
                          </a:schemeClr>
                        </a:gs>
                      </a:gsLst>
                      <a:lin ang="4800000" scaled="0"/>
                    </a:gradFill>
                    <a:latin typeface="微软雅黑" panose="020B0503020204020204" pitchFamily="34" charset="-122"/>
                    <a:ea typeface="微软雅黑" panose="020B0503020204020204" pitchFamily="34" charset="-122"/>
                  </a:rPr>
                  <a:t>THREE</a:t>
                </a:r>
                <a:endParaRPr lang="zh-CN" altLang="en-US" sz="1400" b="1" dirty="0">
                  <a:gradFill>
                    <a:gsLst>
                      <a:gs pos="0">
                        <a:schemeClr val="tx1"/>
                      </a:gs>
                      <a:gs pos="100000">
                        <a:schemeClr val="bg2">
                          <a:lumMod val="25000"/>
                        </a:schemeClr>
                      </a:gs>
                    </a:gsLst>
                    <a:lin ang="4800000" scaled="0"/>
                  </a:gradFill>
                  <a:latin typeface="微软雅黑" panose="020B0503020204020204" pitchFamily="34" charset="-122"/>
                  <a:ea typeface="微软雅黑" panose="020B0503020204020204" pitchFamily="34" charset="-122"/>
                </a:endParaRPr>
              </a:p>
            </p:txBody>
          </p:sp>
          <p:sp>
            <p:nvSpPr>
              <p:cNvPr id="87" name="矩形 86"/>
              <p:cNvSpPr/>
              <p:nvPr/>
            </p:nvSpPr>
            <p:spPr>
              <a:xfrm>
                <a:off x="6253300" y="1797443"/>
                <a:ext cx="1853392" cy="276999"/>
              </a:xfrm>
              <a:prstGeom prst="rect">
                <a:avLst/>
              </a:prstGeom>
            </p:spPr>
            <p:txBody>
              <a:bodyPr wrap="none">
                <a:spAutoFit/>
              </a:bodyPr>
              <a:lstStyle/>
              <a:p>
                <a:pPr algn="ctr"/>
                <a:r>
                  <a:rPr lang="en-US" altLang="zh-HK" sz="600" dirty="0">
                    <a:gradFill>
                      <a:gsLst>
                        <a:gs pos="9000">
                          <a:schemeClr val="bg1">
                            <a:lumMod val="95000"/>
                          </a:schemeClr>
                        </a:gs>
                        <a:gs pos="100000">
                          <a:schemeClr val="bg1"/>
                        </a:gs>
                      </a:gsLst>
                      <a:lin ang="4800000" scaled="0"/>
                    </a:gradFill>
                    <a:latin typeface="微软雅黑 Light" panose="020B0502040204020203" pitchFamily="34" charset="-122"/>
                    <a:ea typeface="微软雅黑 Light" panose="020B0502040204020203" pitchFamily="34" charset="-122"/>
                  </a:rPr>
                  <a:t>It was the best of times, it was the worst of times</a:t>
                </a:r>
              </a:p>
              <a:p>
                <a:pPr algn="ctr"/>
                <a:r>
                  <a:rPr lang="en-US" altLang="zh-HK" sz="600" dirty="0">
                    <a:gradFill>
                      <a:gsLst>
                        <a:gs pos="9000">
                          <a:schemeClr val="bg1">
                            <a:lumMod val="95000"/>
                          </a:schemeClr>
                        </a:gs>
                        <a:gs pos="100000">
                          <a:schemeClr val="bg1"/>
                        </a:gs>
                      </a:gsLst>
                      <a:lin ang="4800000" scaled="0"/>
                    </a:gradFill>
                    <a:latin typeface="微软雅黑 Light" panose="020B0502040204020203" pitchFamily="34" charset="-122"/>
                    <a:ea typeface="微软雅黑 Light" panose="020B0502040204020203" pitchFamily="34" charset="-122"/>
                  </a:rPr>
                  <a:t> it was the age of wisdom</a:t>
                </a:r>
                <a:endParaRPr lang="zh-CN" altLang="en-US" sz="600" dirty="0">
                  <a:gradFill>
                    <a:gsLst>
                      <a:gs pos="9000">
                        <a:schemeClr val="bg1">
                          <a:lumMod val="95000"/>
                        </a:schemeClr>
                      </a:gs>
                      <a:gs pos="100000">
                        <a:schemeClr val="bg1"/>
                      </a:gs>
                    </a:gsLst>
                    <a:lin ang="4800000" scaled="0"/>
                  </a:gradFill>
                </a:endParaRPr>
              </a:p>
            </p:txBody>
          </p:sp>
          <p:sp>
            <p:nvSpPr>
              <p:cNvPr id="88" name="文本框 87"/>
              <p:cNvSpPr txBox="1"/>
              <p:nvPr/>
            </p:nvSpPr>
            <p:spPr>
              <a:xfrm>
                <a:off x="5764636" y="1867960"/>
                <a:ext cx="2830721" cy="3123932"/>
              </a:xfrm>
              <a:prstGeom prst="rect">
                <a:avLst/>
              </a:prstGeom>
              <a:noFill/>
            </p:spPr>
            <p:txBody>
              <a:bodyPr wrap="square" rtlCol="0">
                <a:spAutoFit/>
              </a:bodyPr>
              <a:lstStyle/>
              <a:p>
                <a:pPr algn="ctr"/>
                <a:r>
                  <a:rPr lang="en-US" altLang="zh-CN" sz="19700" b="1" dirty="0">
                    <a:solidFill>
                      <a:schemeClr val="bg1">
                        <a:alpha val="30000"/>
                      </a:schemeClr>
                    </a:solidFill>
                    <a:latin typeface="微软雅黑" panose="020B0503020204020204" pitchFamily="34" charset="-122"/>
                    <a:ea typeface="微软雅黑" panose="020B0503020204020204" pitchFamily="34" charset="-122"/>
                  </a:rPr>
                  <a:t>3</a:t>
                </a:r>
                <a:endParaRPr lang="zh-CN" altLang="en-US" sz="19700" b="1" dirty="0">
                  <a:solidFill>
                    <a:schemeClr val="bg1">
                      <a:alpha val="30000"/>
                    </a:schemeClr>
                  </a:solidFill>
                  <a:latin typeface="微软雅黑" panose="020B0503020204020204" pitchFamily="34" charset="-122"/>
                  <a:ea typeface="微软雅黑" panose="020B0503020204020204" pitchFamily="34" charset="-122"/>
                </a:endParaRPr>
              </a:p>
            </p:txBody>
          </p:sp>
        </p:grpSp>
      </p:grpSp>
      <p:sp>
        <p:nvSpPr>
          <p:cNvPr id="99" name="矩形 98"/>
          <p:cNvSpPr/>
          <p:nvPr/>
        </p:nvSpPr>
        <p:spPr>
          <a:xfrm>
            <a:off x="1" y="-4500"/>
            <a:ext cx="12191999" cy="6867001"/>
          </a:xfrm>
          <a:prstGeom prst="rect">
            <a:avLst/>
          </a:prstGeom>
          <a:gradFill>
            <a:gsLst>
              <a:gs pos="75000">
                <a:srgbClr val="191533">
                  <a:alpha val="69000"/>
                </a:srgbClr>
              </a:gs>
              <a:gs pos="50000">
                <a:srgbClr val="191533">
                  <a:alpha val="50000"/>
                </a:srgbClr>
              </a:gs>
              <a:gs pos="0">
                <a:srgbClr val="191533">
                  <a:alpha val="0"/>
                </a:srgbClr>
              </a:gs>
              <a:gs pos="100000">
                <a:srgbClr val="19153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3" name="组合 92"/>
          <p:cNvGrpSpPr/>
          <p:nvPr/>
        </p:nvGrpSpPr>
        <p:grpSpPr>
          <a:xfrm rot="694733">
            <a:off x="7517759" y="2171275"/>
            <a:ext cx="3185380" cy="3655837"/>
            <a:chOff x="8595357" y="1989914"/>
            <a:chExt cx="3185380" cy="3655837"/>
          </a:xfrm>
        </p:grpSpPr>
        <p:sp>
          <p:nvSpPr>
            <p:cNvPr id="60" name="圆角矩形 59"/>
            <p:cNvSpPr/>
            <p:nvPr/>
          </p:nvSpPr>
          <p:spPr>
            <a:xfrm>
              <a:off x="8595357" y="1989914"/>
              <a:ext cx="3185380" cy="3655837"/>
            </a:xfrm>
            <a:prstGeom prst="roundRect">
              <a:avLst>
                <a:gd name="adj" fmla="val 3105"/>
              </a:avLst>
            </a:prstGeom>
            <a:gradFill flip="none" rotWithShape="1">
              <a:gsLst>
                <a:gs pos="9000">
                  <a:srgbClr val="D74141"/>
                </a:gs>
                <a:gs pos="100000">
                  <a:srgbClr val="F2817E"/>
                </a:gs>
              </a:gsLst>
              <a:lin ang="4800000" scaled="0"/>
              <a:tileRect/>
            </a:gradFill>
            <a:ln>
              <a:noFill/>
            </a:ln>
            <a:effectLst>
              <a:outerShdw blurRad="2032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文本框 60"/>
            <p:cNvSpPr txBox="1"/>
            <p:nvPr/>
          </p:nvSpPr>
          <p:spPr>
            <a:xfrm>
              <a:off x="8772687" y="2312150"/>
              <a:ext cx="2830721" cy="3170099"/>
            </a:xfrm>
            <a:prstGeom prst="rect">
              <a:avLst/>
            </a:prstGeom>
            <a:noFill/>
          </p:spPr>
          <p:txBody>
            <a:bodyPr wrap="square" rtlCol="0">
              <a:spAutoFit/>
            </a:bodyPr>
            <a:lstStyle/>
            <a:p>
              <a:pPr algn="ctr"/>
              <a:r>
                <a:rPr lang="en-US" altLang="zh-CN" sz="20000" b="1" dirty="0">
                  <a:solidFill>
                    <a:schemeClr val="bg1">
                      <a:alpha val="30000"/>
                    </a:schemeClr>
                  </a:solidFill>
                  <a:latin typeface="微软雅黑" panose="020B0503020204020204" pitchFamily="34" charset="-122"/>
                  <a:ea typeface="微软雅黑" panose="020B0503020204020204" pitchFamily="34" charset="-122"/>
                </a:rPr>
                <a:t>4</a:t>
              </a:r>
              <a:endParaRPr lang="zh-CN" altLang="en-US" sz="20000" b="1" dirty="0">
                <a:solidFill>
                  <a:schemeClr val="bg1">
                    <a:alpha val="30000"/>
                  </a:schemeClr>
                </a:solidFill>
                <a:latin typeface="微软雅黑" panose="020B0503020204020204" pitchFamily="34" charset="-122"/>
                <a:ea typeface="微软雅黑" panose="020B0503020204020204" pitchFamily="34" charset="-122"/>
              </a:endParaRPr>
            </a:p>
          </p:txBody>
        </p:sp>
        <p:sp>
          <p:nvSpPr>
            <p:cNvPr id="62" name="任意多边形 61"/>
            <p:cNvSpPr/>
            <p:nvPr/>
          </p:nvSpPr>
          <p:spPr>
            <a:xfrm>
              <a:off x="8595358" y="5121274"/>
              <a:ext cx="3185379" cy="524477"/>
            </a:xfrm>
            <a:custGeom>
              <a:avLst/>
              <a:gdLst>
                <a:gd name="connsiteX0" fmla="*/ 0 w 3906430"/>
                <a:gd name="connsiteY0" fmla="*/ 0 h 634799"/>
                <a:gd name="connsiteX1" fmla="*/ 3906430 w 3906430"/>
                <a:gd name="connsiteY1" fmla="*/ 0 h 634799"/>
                <a:gd name="connsiteX2" fmla="*/ 3906430 w 3906430"/>
                <a:gd name="connsiteY2" fmla="*/ 515200 h 634799"/>
                <a:gd name="connsiteX3" fmla="*/ 3786831 w 3906430"/>
                <a:gd name="connsiteY3" fmla="*/ 634799 h 634799"/>
                <a:gd name="connsiteX4" fmla="*/ 119599 w 3906430"/>
                <a:gd name="connsiteY4" fmla="*/ 634799 h 634799"/>
                <a:gd name="connsiteX5" fmla="*/ 0 w 3906430"/>
                <a:gd name="connsiteY5" fmla="*/ 515200 h 63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6430" h="634799">
                  <a:moveTo>
                    <a:pt x="0" y="0"/>
                  </a:moveTo>
                  <a:lnTo>
                    <a:pt x="3906430" y="0"/>
                  </a:lnTo>
                  <a:lnTo>
                    <a:pt x="3906430" y="515200"/>
                  </a:lnTo>
                  <a:cubicBezTo>
                    <a:pt x="3906430" y="581253"/>
                    <a:pt x="3852884" y="634799"/>
                    <a:pt x="3786831" y="634799"/>
                  </a:cubicBezTo>
                  <a:lnTo>
                    <a:pt x="119599" y="634799"/>
                  </a:lnTo>
                  <a:cubicBezTo>
                    <a:pt x="53546" y="634799"/>
                    <a:pt x="0" y="581253"/>
                    <a:pt x="0" y="515200"/>
                  </a:cubicBezTo>
                  <a:close/>
                </a:path>
              </a:pathLst>
            </a:custGeom>
            <a:gradFill flip="none" rotWithShape="1">
              <a:gsLst>
                <a:gs pos="9000">
                  <a:schemeClr val="bg1">
                    <a:lumMod val="95000"/>
                  </a:schemeClr>
                </a:gs>
                <a:gs pos="100000">
                  <a:schemeClr val="bg1"/>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3" name="文本框 62"/>
            <p:cNvSpPr txBox="1"/>
            <p:nvPr/>
          </p:nvSpPr>
          <p:spPr>
            <a:xfrm>
              <a:off x="9638670" y="2095262"/>
              <a:ext cx="1098755" cy="307777"/>
            </a:xfrm>
            <a:prstGeom prst="rect">
              <a:avLst/>
            </a:prstGeom>
            <a:noFill/>
          </p:spPr>
          <p:txBody>
            <a:bodyPr wrap="square" rtlCol="0">
              <a:spAutoFit/>
            </a:bodyPr>
            <a:lstStyle/>
            <a:p>
              <a:pPr algn="ctr"/>
              <a:r>
                <a:rPr lang="en-US" altLang="zh-CN" sz="1400" b="1" dirty="0">
                  <a:gradFill>
                    <a:gsLst>
                      <a:gs pos="0">
                        <a:schemeClr val="tx1"/>
                      </a:gs>
                      <a:gs pos="100000">
                        <a:schemeClr val="bg2">
                          <a:lumMod val="25000"/>
                        </a:schemeClr>
                      </a:gs>
                    </a:gsLst>
                    <a:lin ang="4800000" scaled="0"/>
                  </a:gradFill>
                  <a:latin typeface="微软雅黑" panose="020B0503020204020204" pitchFamily="34" charset="-122"/>
                  <a:ea typeface="微软雅黑" panose="020B0503020204020204" pitchFamily="34" charset="-122"/>
                </a:rPr>
                <a:t>FOUR</a:t>
              </a:r>
              <a:endParaRPr lang="zh-CN" altLang="en-US" sz="1400" b="1" dirty="0">
                <a:gradFill>
                  <a:gsLst>
                    <a:gs pos="0">
                      <a:schemeClr val="tx1"/>
                    </a:gs>
                    <a:gs pos="100000">
                      <a:schemeClr val="bg2">
                        <a:lumMod val="25000"/>
                      </a:schemeClr>
                    </a:gs>
                  </a:gsLst>
                  <a:lin ang="4800000" scaled="0"/>
                </a:gradFill>
                <a:latin typeface="微软雅黑" panose="020B0503020204020204" pitchFamily="34" charset="-122"/>
                <a:ea typeface="微软雅黑" panose="020B0503020204020204" pitchFamily="34" charset="-122"/>
              </a:endParaRPr>
            </a:p>
          </p:txBody>
        </p:sp>
        <p:sp>
          <p:nvSpPr>
            <p:cNvPr id="64" name="矩形 63"/>
            <p:cNvSpPr/>
            <p:nvPr/>
          </p:nvSpPr>
          <p:spPr>
            <a:xfrm>
              <a:off x="9261351" y="2342607"/>
              <a:ext cx="1853392" cy="276999"/>
            </a:xfrm>
            <a:prstGeom prst="rect">
              <a:avLst/>
            </a:prstGeom>
          </p:spPr>
          <p:txBody>
            <a:bodyPr wrap="none">
              <a:spAutoFit/>
            </a:bodyPr>
            <a:lstStyle/>
            <a:p>
              <a:pPr algn="ctr"/>
              <a:r>
                <a:rPr lang="en-US" altLang="zh-HK" sz="600" dirty="0">
                  <a:gradFill>
                    <a:gsLst>
                      <a:gs pos="9000">
                        <a:schemeClr val="bg1">
                          <a:lumMod val="95000"/>
                        </a:schemeClr>
                      </a:gs>
                      <a:gs pos="100000">
                        <a:schemeClr val="bg1"/>
                      </a:gs>
                    </a:gsLst>
                    <a:lin ang="4800000" scaled="0"/>
                  </a:gradFill>
                  <a:latin typeface="微软雅黑 Light" panose="020B0502040204020203" pitchFamily="34" charset="-122"/>
                  <a:ea typeface="微软雅黑 Light" panose="020B0502040204020203" pitchFamily="34" charset="-122"/>
                </a:rPr>
                <a:t>It was the best of times, it was the worst of times</a:t>
              </a:r>
            </a:p>
            <a:p>
              <a:pPr algn="ctr"/>
              <a:r>
                <a:rPr lang="en-US" altLang="zh-HK" sz="600" dirty="0">
                  <a:gradFill>
                    <a:gsLst>
                      <a:gs pos="9000">
                        <a:schemeClr val="bg1">
                          <a:lumMod val="95000"/>
                        </a:schemeClr>
                      </a:gs>
                      <a:gs pos="100000">
                        <a:schemeClr val="bg1"/>
                      </a:gs>
                    </a:gsLst>
                    <a:lin ang="4800000" scaled="0"/>
                  </a:gradFill>
                  <a:latin typeface="微软雅黑 Light" panose="020B0502040204020203" pitchFamily="34" charset="-122"/>
                  <a:ea typeface="微软雅黑 Light" panose="020B0502040204020203" pitchFamily="34" charset="-122"/>
                </a:rPr>
                <a:t> it was the age of wisdom</a:t>
              </a:r>
              <a:endParaRPr lang="zh-CN" altLang="en-US" sz="600" dirty="0">
                <a:gradFill>
                  <a:gsLst>
                    <a:gs pos="9000">
                      <a:schemeClr val="bg1">
                        <a:lumMod val="95000"/>
                      </a:schemeClr>
                    </a:gs>
                    <a:gs pos="100000">
                      <a:schemeClr val="bg1"/>
                    </a:gs>
                  </a:gsLst>
                  <a:lin ang="4800000" scaled="0"/>
                </a:gradFill>
              </a:endParaRPr>
            </a:p>
          </p:txBody>
        </p:sp>
        <p:sp>
          <p:nvSpPr>
            <p:cNvPr id="65" name="矩形 64"/>
            <p:cNvSpPr/>
            <p:nvPr/>
          </p:nvSpPr>
          <p:spPr>
            <a:xfrm>
              <a:off x="9492183" y="5245012"/>
              <a:ext cx="1391728" cy="276999"/>
            </a:xfrm>
            <a:prstGeom prst="rect">
              <a:avLst/>
            </a:prstGeom>
          </p:spPr>
          <p:txBody>
            <a:bodyPr wrap="none">
              <a:spAutoFit/>
            </a:bodyPr>
            <a:lstStyle/>
            <a:p>
              <a:pPr algn="ctr"/>
              <a:r>
                <a:rPr lang="en-US" altLang="zh-CN" sz="1200" dirty="0">
                  <a:latin typeface="微软雅黑" panose="020B0503020204020204" pitchFamily="34" charset="-122"/>
                  <a:ea typeface="微软雅黑" panose="020B0503020204020204" pitchFamily="34" charset="-122"/>
                </a:rPr>
                <a:t>ADD TITLE HERE</a:t>
              </a:r>
              <a:endParaRPr lang="zh-CN" altLang="en-US" sz="1200" dirty="0">
                <a:latin typeface="微软雅黑" panose="020B0503020204020204" pitchFamily="34" charset="-122"/>
                <a:ea typeface="微软雅黑" panose="020B0503020204020204" pitchFamily="34" charset="-122"/>
              </a:endParaRPr>
            </a:p>
          </p:txBody>
        </p:sp>
      </p:grpSp>
      <p:sp>
        <p:nvSpPr>
          <p:cNvPr id="2" name="文本框 1"/>
          <p:cNvSpPr txBox="1"/>
          <p:nvPr/>
        </p:nvSpPr>
        <p:spPr>
          <a:xfrm>
            <a:off x="797822" y="-2645"/>
            <a:ext cx="2598521" cy="646331"/>
          </a:xfrm>
          <a:prstGeom prst="rect">
            <a:avLst/>
          </a:prstGeom>
          <a:noFill/>
        </p:spPr>
        <p:txBody>
          <a:bodyPr wrap="square" rtlCol="0">
            <a:spAutoFit/>
          </a:bodyPr>
          <a:lstStyle/>
          <a:p>
            <a:pPr algn="ctr"/>
            <a:r>
              <a:rPr lang="en-US" altLang="zh-CN" sz="3600" dirty="0">
                <a:solidFill>
                  <a:schemeClr val="bg1"/>
                </a:solidFill>
                <a:latin typeface="微软雅黑 Light" panose="020B0502040204020203" pitchFamily="34" charset="-122"/>
                <a:ea typeface="微软雅黑 Light" panose="020B0502040204020203" pitchFamily="34" charset="-122"/>
              </a:rPr>
              <a:t>ADD TITLE</a:t>
            </a:r>
            <a:endParaRPr lang="zh-CN" altLang="en-US" sz="3600" dirty="0">
              <a:solidFill>
                <a:schemeClr val="bg1"/>
              </a:solidFill>
              <a:latin typeface="微软雅黑 Light" panose="020B0502040204020203" pitchFamily="34" charset="-122"/>
              <a:ea typeface="微软雅黑 Light" panose="020B0502040204020203" pitchFamily="34" charset="-122"/>
            </a:endParaRPr>
          </a:p>
        </p:txBody>
      </p:sp>
      <p:sp>
        <p:nvSpPr>
          <p:cNvPr id="3" name="矩形 2"/>
          <p:cNvSpPr/>
          <p:nvPr/>
        </p:nvSpPr>
        <p:spPr>
          <a:xfrm>
            <a:off x="912557" y="627644"/>
            <a:ext cx="5365750" cy="415498"/>
          </a:xfrm>
          <a:prstGeom prst="rect">
            <a:avLst/>
          </a:prstGeom>
        </p:spPr>
        <p:txBody>
          <a:bodyPr wrap="square">
            <a:spAutoFit/>
          </a:bodyPr>
          <a:lstStyle/>
          <a:p>
            <a:pPr lvl="0" algn="just"/>
            <a:r>
              <a:rPr lang="en-US" altLang="zh-HK" sz="1050" dirty="0">
                <a:solidFill>
                  <a:schemeClr val="bg1"/>
                </a:solidFill>
                <a:latin typeface="微软雅黑 Light" panose="020B0502040204020203" pitchFamily="34" charset="-122"/>
                <a:ea typeface="微软雅黑 Light" panose="020B0502040204020203" pitchFamily="34" charset="-122"/>
              </a:rPr>
              <a:t>It was the best of times, it was the worst of times; it was the age of wisdom, it was the age of foolishness.</a:t>
            </a:r>
            <a:r>
              <a:rPr lang="zh-HK" altLang="zh-HK" sz="105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 It was the epoch of belief, and it was the epoch of incredulity. </a:t>
            </a:r>
            <a:endParaRPr lang="zh-HK" altLang="zh-HK" sz="1050" dirty="0">
              <a:solidFill>
                <a:schemeClr val="bg1"/>
              </a:solidFill>
              <a:latin typeface="微软雅黑 Light" panose="020B0502040204020203" pitchFamily="34" charset="-122"/>
              <a:ea typeface="微软雅黑 Light" panose="020B0502040204020203" pitchFamily="34" charset="-122"/>
            </a:endParaRPr>
          </a:p>
        </p:txBody>
      </p:sp>
      <p:grpSp>
        <p:nvGrpSpPr>
          <p:cNvPr id="4" name="组合 3"/>
          <p:cNvGrpSpPr/>
          <p:nvPr/>
        </p:nvGrpSpPr>
        <p:grpSpPr>
          <a:xfrm>
            <a:off x="254882" y="-2645"/>
            <a:ext cx="542940" cy="563684"/>
            <a:chOff x="254882" y="-2645"/>
            <a:chExt cx="542940" cy="563684"/>
          </a:xfrm>
        </p:grpSpPr>
        <p:sp>
          <p:nvSpPr>
            <p:cNvPr id="5" name="矩形 4"/>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4</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2476" y="4863866"/>
            <a:ext cx="12192000" cy="2016294"/>
            <a:chOff x="12476" y="4863866"/>
            <a:chExt cx="12192000" cy="2016294"/>
          </a:xfrm>
        </p:grpSpPr>
        <p:sp>
          <p:nvSpPr>
            <p:cNvPr id="9" name="任意多边形 8"/>
            <p:cNvSpPr/>
            <p:nvPr/>
          </p:nvSpPr>
          <p:spPr>
            <a:xfrm>
              <a:off x="12476" y="48638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圆角矩形 9"/>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 name="文本框 10"/>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four</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2748883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radius="20"/>
                    </a14:imgEffect>
                    <a14:imgEffect>
                      <a14:saturation sat="0"/>
                    </a14:imgEffect>
                  </a14:imgLayer>
                </a14:imgProps>
              </a:ext>
              <a:ext uri="{28A0092B-C50C-407E-A947-70E740481C1C}">
                <a14:useLocalDpi xmlns:a14="http://schemas.microsoft.com/office/drawing/2010/main" val="0"/>
              </a:ext>
            </a:extLst>
          </a:blip>
          <a:srcRect t="7812" b="7540"/>
          <a:stretch/>
        </p:blipFill>
        <p:spPr>
          <a:xfrm>
            <a:off x="0" y="0"/>
            <a:ext cx="12192000" cy="6880160"/>
          </a:xfrm>
          <a:prstGeom prst="rect">
            <a:avLst/>
          </a:prstGeom>
        </p:spPr>
      </p:pic>
      <p:grpSp>
        <p:nvGrpSpPr>
          <p:cNvPr id="62" name="组合 61"/>
          <p:cNvGrpSpPr/>
          <p:nvPr/>
        </p:nvGrpSpPr>
        <p:grpSpPr>
          <a:xfrm>
            <a:off x="1379778" y="1758227"/>
            <a:ext cx="4674110" cy="4330308"/>
            <a:chOff x="1379778" y="1758227"/>
            <a:chExt cx="4674110" cy="4330308"/>
          </a:xfrm>
        </p:grpSpPr>
        <p:grpSp>
          <p:nvGrpSpPr>
            <p:cNvPr id="60" name="组合 59"/>
            <p:cNvGrpSpPr/>
            <p:nvPr/>
          </p:nvGrpSpPr>
          <p:grpSpPr>
            <a:xfrm>
              <a:off x="1379778" y="1758227"/>
              <a:ext cx="4674110" cy="1980055"/>
              <a:chOff x="1379778" y="1758227"/>
              <a:chExt cx="4674110" cy="1980055"/>
            </a:xfrm>
          </p:grpSpPr>
          <p:sp>
            <p:nvSpPr>
              <p:cNvPr id="34" name="圆角矩形 33"/>
              <p:cNvSpPr/>
              <p:nvPr/>
            </p:nvSpPr>
            <p:spPr>
              <a:xfrm>
                <a:off x="3893236" y="1758227"/>
                <a:ext cx="2160652" cy="1980055"/>
              </a:xfrm>
              <a:prstGeom prst="roundRect">
                <a:avLst>
                  <a:gd name="adj" fmla="val 5961"/>
                </a:avLst>
              </a:prstGeom>
              <a:gradFill flip="none" rotWithShape="1">
                <a:gsLst>
                  <a:gs pos="0">
                    <a:srgbClr val="C0A500">
                      <a:lumMod val="89000"/>
                      <a:lumOff val="11000"/>
                    </a:srgbClr>
                  </a:gs>
                  <a:gs pos="100000">
                    <a:srgbClr val="FFE236">
                      <a:lumMod val="90000"/>
                      <a:lumOff val="10000"/>
                    </a:srgbClr>
                  </a:gs>
                </a:gsLst>
                <a:lin ang="4800000" scaled="0"/>
                <a:tileRect/>
              </a:gradFill>
              <a:ln>
                <a:noFill/>
              </a:ln>
              <a:effectLst>
                <a:outerShdw blurRad="558800" sx="102000" sy="102000" algn="ctr" rotWithShape="0">
                  <a:srgbClr val="CFB207">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圆角矩形 39"/>
              <p:cNvSpPr/>
              <p:nvPr/>
            </p:nvSpPr>
            <p:spPr>
              <a:xfrm>
                <a:off x="1379778" y="1758227"/>
                <a:ext cx="2160652" cy="1980055"/>
              </a:xfrm>
              <a:prstGeom prst="roundRect">
                <a:avLst>
                  <a:gd name="adj" fmla="val 5961"/>
                </a:avLst>
              </a:prstGeom>
              <a:gradFill flip="none" rotWithShape="1">
                <a:gsLst>
                  <a:gs pos="9000">
                    <a:srgbClr val="519C23">
                      <a:lumMod val="89000"/>
                      <a:lumOff val="11000"/>
                    </a:srgbClr>
                  </a:gs>
                  <a:gs pos="100000">
                    <a:srgbClr val="A3EC40">
                      <a:lumMod val="78000"/>
                      <a:lumOff val="22000"/>
                    </a:srgbClr>
                  </a:gs>
                </a:gsLst>
                <a:lin ang="2700000" scaled="1"/>
                <a:tileRect/>
              </a:gradFill>
              <a:ln>
                <a:noFill/>
              </a:ln>
              <a:effectLst>
                <a:outerShdw blurRad="279400" sx="102000" sy="102000" algn="ctr" rotWithShape="0">
                  <a:srgbClr val="519C23">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任意多边形 42"/>
              <p:cNvSpPr>
                <a:spLocks/>
              </p:cNvSpPr>
              <p:nvPr/>
            </p:nvSpPr>
            <p:spPr bwMode="auto">
              <a:xfrm>
                <a:off x="2105800" y="2363373"/>
                <a:ext cx="708609" cy="713744"/>
              </a:xfrm>
              <a:custGeom>
                <a:avLst/>
                <a:gdLst>
                  <a:gd name="connsiteX0" fmla="*/ 356874 w 708609"/>
                  <a:gd name="connsiteY0" fmla="*/ 287550 h 713744"/>
                  <a:gd name="connsiteX1" fmla="*/ 287552 w 708609"/>
                  <a:gd name="connsiteY1" fmla="*/ 356872 h 713744"/>
                  <a:gd name="connsiteX2" fmla="*/ 356874 w 708609"/>
                  <a:gd name="connsiteY2" fmla="*/ 426194 h 713744"/>
                  <a:gd name="connsiteX3" fmla="*/ 426196 w 708609"/>
                  <a:gd name="connsiteY3" fmla="*/ 356872 h 713744"/>
                  <a:gd name="connsiteX4" fmla="*/ 356874 w 708609"/>
                  <a:gd name="connsiteY4" fmla="*/ 287550 h 713744"/>
                  <a:gd name="connsiteX5" fmla="*/ 287552 w 708609"/>
                  <a:gd name="connsiteY5" fmla="*/ 0 h 713744"/>
                  <a:gd name="connsiteX6" fmla="*/ 354305 w 708609"/>
                  <a:gd name="connsiteY6" fmla="*/ 0 h 713744"/>
                  <a:gd name="connsiteX7" fmla="*/ 426193 w 708609"/>
                  <a:gd name="connsiteY7" fmla="*/ 0 h 713744"/>
                  <a:gd name="connsiteX8" fmla="*/ 426193 w 708609"/>
                  <a:gd name="connsiteY8" fmla="*/ 102697 h 713744"/>
                  <a:gd name="connsiteX9" fmla="*/ 492946 w 708609"/>
                  <a:gd name="connsiteY9" fmla="*/ 128371 h 713744"/>
                  <a:gd name="connsiteX10" fmla="*/ 559699 w 708609"/>
                  <a:gd name="connsiteY10" fmla="*/ 56483 h 713744"/>
                  <a:gd name="connsiteX11" fmla="*/ 652126 w 708609"/>
                  <a:gd name="connsiteY11" fmla="*/ 148911 h 713744"/>
                  <a:gd name="connsiteX12" fmla="*/ 585373 w 708609"/>
                  <a:gd name="connsiteY12" fmla="*/ 220799 h 713744"/>
                  <a:gd name="connsiteX13" fmla="*/ 605912 w 708609"/>
                  <a:gd name="connsiteY13" fmla="*/ 287552 h 713744"/>
                  <a:gd name="connsiteX14" fmla="*/ 708609 w 708609"/>
                  <a:gd name="connsiteY14" fmla="*/ 287552 h 713744"/>
                  <a:gd name="connsiteX15" fmla="*/ 708609 w 708609"/>
                  <a:gd name="connsiteY15" fmla="*/ 426193 h 713744"/>
                  <a:gd name="connsiteX16" fmla="*/ 605912 w 708609"/>
                  <a:gd name="connsiteY16" fmla="*/ 426193 h 713744"/>
                  <a:gd name="connsiteX17" fmla="*/ 585373 w 708609"/>
                  <a:gd name="connsiteY17" fmla="*/ 492946 h 713744"/>
                  <a:gd name="connsiteX18" fmla="*/ 652126 w 708609"/>
                  <a:gd name="connsiteY18" fmla="*/ 564833 h 713744"/>
                  <a:gd name="connsiteX19" fmla="*/ 559699 w 708609"/>
                  <a:gd name="connsiteY19" fmla="*/ 657261 h 713744"/>
                  <a:gd name="connsiteX20" fmla="*/ 492946 w 708609"/>
                  <a:gd name="connsiteY20" fmla="*/ 585373 h 713744"/>
                  <a:gd name="connsiteX21" fmla="*/ 426193 w 708609"/>
                  <a:gd name="connsiteY21" fmla="*/ 611047 h 713744"/>
                  <a:gd name="connsiteX22" fmla="*/ 426193 w 708609"/>
                  <a:gd name="connsiteY22" fmla="*/ 713744 h 713744"/>
                  <a:gd name="connsiteX23" fmla="*/ 354305 w 708609"/>
                  <a:gd name="connsiteY23" fmla="*/ 713744 h 713744"/>
                  <a:gd name="connsiteX24" fmla="*/ 287552 w 708609"/>
                  <a:gd name="connsiteY24" fmla="*/ 713744 h 713744"/>
                  <a:gd name="connsiteX25" fmla="*/ 287552 w 708609"/>
                  <a:gd name="connsiteY25" fmla="*/ 611047 h 713744"/>
                  <a:gd name="connsiteX26" fmla="*/ 215664 w 708609"/>
                  <a:gd name="connsiteY26" fmla="*/ 585373 h 713744"/>
                  <a:gd name="connsiteX27" fmla="*/ 148911 w 708609"/>
                  <a:gd name="connsiteY27" fmla="*/ 657261 h 713744"/>
                  <a:gd name="connsiteX28" fmla="*/ 56484 w 708609"/>
                  <a:gd name="connsiteY28" fmla="*/ 564833 h 713744"/>
                  <a:gd name="connsiteX29" fmla="*/ 123237 w 708609"/>
                  <a:gd name="connsiteY29" fmla="*/ 492946 h 713744"/>
                  <a:gd name="connsiteX30" fmla="*/ 102697 w 708609"/>
                  <a:gd name="connsiteY30" fmla="*/ 426193 h 713744"/>
                  <a:gd name="connsiteX31" fmla="*/ 0 w 708609"/>
                  <a:gd name="connsiteY31" fmla="*/ 426193 h 713744"/>
                  <a:gd name="connsiteX32" fmla="*/ 0 w 708609"/>
                  <a:gd name="connsiteY32" fmla="*/ 287552 h 713744"/>
                  <a:gd name="connsiteX33" fmla="*/ 102697 w 708609"/>
                  <a:gd name="connsiteY33" fmla="*/ 287552 h 713744"/>
                  <a:gd name="connsiteX34" fmla="*/ 123237 w 708609"/>
                  <a:gd name="connsiteY34" fmla="*/ 220799 h 713744"/>
                  <a:gd name="connsiteX35" fmla="*/ 56484 w 708609"/>
                  <a:gd name="connsiteY35" fmla="*/ 148911 h 713744"/>
                  <a:gd name="connsiteX36" fmla="*/ 148911 w 708609"/>
                  <a:gd name="connsiteY36" fmla="*/ 56483 h 713744"/>
                  <a:gd name="connsiteX37" fmla="*/ 215664 w 708609"/>
                  <a:gd name="connsiteY37" fmla="*/ 128371 h 713744"/>
                  <a:gd name="connsiteX38" fmla="*/ 287552 w 708609"/>
                  <a:gd name="connsiteY38" fmla="*/ 102697 h 7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08609" h="713744">
                    <a:moveTo>
                      <a:pt x="356874" y="287550"/>
                    </a:moveTo>
                    <a:cubicBezTo>
                      <a:pt x="318589" y="287550"/>
                      <a:pt x="287552" y="318587"/>
                      <a:pt x="287552" y="356872"/>
                    </a:cubicBezTo>
                    <a:cubicBezTo>
                      <a:pt x="287552" y="395157"/>
                      <a:pt x="318589" y="426194"/>
                      <a:pt x="356874" y="426194"/>
                    </a:cubicBezTo>
                    <a:cubicBezTo>
                      <a:pt x="395159" y="426194"/>
                      <a:pt x="426196" y="395157"/>
                      <a:pt x="426196" y="356872"/>
                    </a:cubicBezTo>
                    <a:cubicBezTo>
                      <a:pt x="426196" y="318587"/>
                      <a:pt x="395159" y="287550"/>
                      <a:pt x="356874" y="287550"/>
                    </a:cubicBezTo>
                    <a:close/>
                    <a:moveTo>
                      <a:pt x="287552" y="0"/>
                    </a:moveTo>
                    <a:lnTo>
                      <a:pt x="354305" y="0"/>
                    </a:lnTo>
                    <a:lnTo>
                      <a:pt x="426193" y="0"/>
                    </a:lnTo>
                    <a:lnTo>
                      <a:pt x="426193" y="102697"/>
                    </a:lnTo>
                    <a:lnTo>
                      <a:pt x="492946" y="128371"/>
                    </a:lnTo>
                    <a:lnTo>
                      <a:pt x="559699" y="56483"/>
                    </a:lnTo>
                    <a:lnTo>
                      <a:pt x="652126" y="148911"/>
                    </a:lnTo>
                    <a:lnTo>
                      <a:pt x="585373" y="220799"/>
                    </a:lnTo>
                    <a:lnTo>
                      <a:pt x="605912" y="287552"/>
                    </a:lnTo>
                    <a:lnTo>
                      <a:pt x="708609" y="287552"/>
                    </a:lnTo>
                    <a:lnTo>
                      <a:pt x="708609" y="426193"/>
                    </a:lnTo>
                    <a:lnTo>
                      <a:pt x="605912" y="426193"/>
                    </a:lnTo>
                    <a:lnTo>
                      <a:pt x="585373" y="492946"/>
                    </a:lnTo>
                    <a:lnTo>
                      <a:pt x="652126" y="564833"/>
                    </a:lnTo>
                    <a:lnTo>
                      <a:pt x="559699" y="657261"/>
                    </a:lnTo>
                    <a:lnTo>
                      <a:pt x="492946" y="585373"/>
                    </a:lnTo>
                    <a:lnTo>
                      <a:pt x="426193" y="611047"/>
                    </a:lnTo>
                    <a:lnTo>
                      <a:pt x="426193" y="713744"/>
                    </a:lnTo>
                    <a:lnTo>
                      <a:pt x="354305" y="713744"/>
                    </a:lnTo>
                    <a:lnTo>
                      <a:pt x="287552" y="713744"/>
                    </a:lnTo>
                    <a:lnTo>
                      <a:pt x="287552" y="611047"/>
                    </a:lnTo>
                    <a:lnTo>
                      <a:pt x="215664" y="585373"/>
                    </a:lnTo>
                    <a:lnTo>
                      <a:pt x="148911" y="657261"/>
                    </a:lnTo>
                    <a:lnTo>
                      <a:pt x="56484" y="564833"/>
                    </a:lnTo>
                    <a:lnTo>
                      <a:pt x="123237" y="492946"/>
                    </a:lnTo>
                    <a:lnTo>
                      <a:pt x="102697" y="426193"/>
                    </a:lnTo>
                    <a:lnTo>
                      <a:pt x="0" y="426193"/>
                    </a:lnTo>
                    <a:lnTo>
                      <a:pt x="0" y="287552"/>
                    </a:lnTo>
                    <a:lnTo>
                      <a:pt x="102697" y="287552"/>
                    </a:lnTo>
                    <a:lnTo>
                      <a:pt x="123237" y="220799"/>
                    </a:lnTo>
                    <a:lnTo>
                      <a:pt x="56484" y="148911"/>
                    </a:lnTo>
                    <a:lnTo>
                      <a:pt x="148911" y="56483"/>
                    </a:lnTo>
                    <a:lnTo>
                      <a:pt x="215664" y="128371"/>
                    </a:lnTo>
                    <a:lnTo>
                      <a:pt x="287552" y="102697"/>
                    </a:lnTo>
                    <a:close/>
                  </a:path>
                </a:pathLst>
              </a:custGeom>
              <a:gradFill>
                <a:gsLst>
                  <a:gs pos="11000">
                    <a:schemeClr val="bg1">
                      <a:lumMod val="95000"/>
                    </a:schemeClr>
                  </a:gs>
                  <a:gs pos="100000">
                    <a:schemeClr val="bg1"/>
                  </a:gs>
                </a:gsLst>
                <a:lin ang="4800000" scaled="0"/>
              </a:gradFill>
              <a:ln>
                <a:noFill/>
              </a:ln>
              <a:effectLst>
                <a:outerShdw blurRad="50800" dist="50800" dir="5400000" algn="ctr" rotWithShape="0">
                  <a:schemeClr val="tx1">
                    <a:alpha val="17000"/>
                  </a:schemeClr>
                </a:outerShdw>
              </a:effectLst>
              <a:extLst/>
            </p:spPr>
            <p:txBody>
              <a:bodyPr vert="horz" wrap="square" lIns="91440" tIns="45720" rIns="91440" bIns="45720" numCol="1" anchor="t" anchorCtr="0" compatLnSpc="1">
                <a:prstTxWarp prst="textNoShape">
                  <a:avLst/>
                </a:prstTxWarp>
                <a:noAutofit/>
              </a:bodyPr>
              <a:lstStyle/>
              <a:p>
                <a:endParaRPr lang="zh-CN" altLang="en-US"/>
              </a:p>
            </p:txBody>
          </p:sp>
          <p:grpSp>
            <p:nvGrpSpPr>
              <p:cNvPr id="25" name="组合 24"/>
              <p:cNvGrpSpPr/>
              <p:nvPr/>
            </p:nvGrpSpPr>
            <p:grpSpPr>
              <a:xfrm>
                <a:off x="4585834" y="2356172"/>
                <a:ext cx="775456" cy="784165"/>
                <a:chOff x="10077620" y="1182421"/>
                <a:chExt cx="490286" cy="495792"/>
              </a:xfrm>
            </p:grpSpPr>
            <p:sp>
              <p:nvSpPr>
                <p:cNvPr id="26" name="Freeform 662"/>
                <p:cNvSpPr>
                  <a:spLocks/>
                </p:cNvSpPr>
                <p:nvPr/>
              </p:nvSpPr>
              <p:spPr bwMode="auto">
                <a:xfrm>
                  <a:off x="10077620" y="1182421"/>
                  <a:ext cx="484780" cy="310399"/>
                </a:xfrm>
                <a:custGeom>
                  <a:avLst/>
                  <a:gdLst>
                    <a:gd name="T0" fmla="*/ 0 w 139"/>
                    <a:gd name="T1" fmla="*/ 65 h 89"/>
                    <a:gd name="T2" fmla="*/ 139 w 139"/>
                    <a:gd name="T3" fmla="*/ 0 h 89"/>
                    <a:gd name="T4" fmla="*/ 49 w 139"/>
                    <a:gd name="T5" fmla="*/ 89 h 89"/>
                    <a:gd name="T6" fmla="*/ 0 w 139"/>
                    <a:gd name="T7" fmla="*/ 65 h 89"/>
                  </a:gdLst>
                  <a:ahLst/>
                  <a:cxnLst>
                    <a:cxn ang="0">
                      <a:pos x="T0" y="T1"/>
                    </a:cxn>
                    <a:cxn ang="0">
                      <a:pos x="T2" y="T3"/>
                    </a:cxn>
                    <a:cxn ang="0">
                      <a:pos x="T4" y="T5"/>
                    </a:cxn>
                    <a:cxn ang="0">
                      <a:pos x="T6" y="T7"/>
                    </a:cxn>
                  </a:cxnLst>
                  <a:rect l="0" t="0" r="r" b="b"/>
                  <a:pathLst>
                    <a:path w="139" h="89">
                      <a:moveTo>
                        <a:pt x="0" y="65"/>
                      </a:moveTo>
                      <a:lnTo>
                        <a:pt x="139" y="0"/>
                      </a:lnTo>
                      <a:lnTo>
                        <a:pt x="49" y="89"/>
                      </a:lnTo>
                      <a:lnTo>
                        <a:pt x="0" y="65"/>
                      </a:lnTo>
                      <a:close/>
                    </a:path>
                  </a:pathLst>
                </a:custGeom>
                <a:gradFill>
                  <a:gsLst>
                    <a:gs pos="11000">
                      <a:schemeClr val="bg1">
                        <a:lumMod val="95000"/>
                      </a:schemeClr>
                    </a:gs>
                    <a:gs pos="100000">
                      <a:schemeClr val="bg1"/>
                    </a:gs>
                  </a:gsLst>
                  <a:lin ang="4800000" scaled="0"/>
                </a:gradFill>
                <a:ln>
                  <a:solidFill>
                    <a:schemeClr val="bg1"/>
                  </a:solidFill>
                </a:ln>
                <a:effectLst>
                  <a:outerShdw blurRad="50800" dist="50800" dir="5400000" algn="ctr" rotWithShape="0">
                    <a:schemeClr val="tx1">
                      <a:alpha val="17000"/>
                    </a:scheme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63"/>
                <p:cNvSpPr>
                  <a:spLocks/>
                </p:cNvSpPr>
                <p:nvPr/>
              </p:nvSpPr>
              <p:spPr bwMode="auto">
                <a:xfrm>
                  <a:off x="10254020" y="1193433"/>
                  <a:ext cx="313886" cy="484780"/>
                </a:xfrm>
                <a:custGeom>
                  <a:avLst/>
                  <a:gdLst>
                    <a:gd name="T0" fmla="*/ 25 w 90"/>
                    <a:gd name="T1" fmla="*/ 139 h 139"/>
                    <a:gd name="T2" fmla="*/ 90 w 90"/>
                    <a:gd name="T3" fmla="*/ 0 h 139"/>
                    <a:gd name="T4" fmla="*/ 0 w 90"/>
                    <a:gd name="T5" fmla="*/ 89 h 139"/>
                    <a:gd name="T6" fmla="*/ 25 w 90"/>
                    <a:gd name="T7" fmla="*/ 139 h 139"/>
                  </a:gdLst>
                  <a:ahLst/>
                  <a:cxnLst>
                    <a:cxn ang="0">
                      <a:pos x="T0" y="T1"/>
                    </a:cxn>
                    <a:cxn ang="0">
                      <a:pos x="T2" y="T3"/>
                    </a:cxn>
                    <a:cxn ang="0">
                      <a:pos x="T4" y="T5"/>
                    </a:cxn>
                    <a:cxn ang="0">
                      <a:pos x="T6" y="T7"/>
                    </a:cxn>
                  </a:cxnLst>
                  <a:rect l="0" t="0" r="r" b="b"/>
                  <a:pathLst>
                    <a:path w="90" h="139">
                      <a:moveTo>
                        <a:pt x="25" y="139"/>
                      </a:moveTo>
                      <a:lnTo>
                        <a:pt x="90" y="0"/>
                      </a:lnTo>
                      <a:lnTo>
                        <a:pt x="0" y="89"/>
                      </a:lnTo>
                      <a:lnTo>
                        <a:pt x="25" y="139"/>
                      </a:lnTo>
                      <a:close/>
                    </a:path>
                  </a:pathLst>
                </a:custGeom>
                <a:gradFill>
                  <a:gsLst>
                    <a:gs pos="11000">
                      <a:schemeClr val="bg1">
                        <a:lumMod val="95000"/>
                      </a:schemeClr>
                    </a:gs>
                    <a:gs pos="100000">
                      <a:schemeClr val="bg1"/>
                    </a:gs>
                  </a:gsLst>
                  <a:lin ang="4800000" scaled="0"/>
                </a:gradFill>
                <a:ln>
                  <a:solidFill>
                    <a:schemeClr val="bg1"/>
                  </a:solidFill>
                </a:ln>
                <a:effectLst>
                  <a:outerShdw blurRad="50800" dist="50800" dir="5400000" algn="ctr" rotWithShape="0">
                    <a:schemeClr val="tx1">
                      <a:alpha val="17000"/>
                    </a:schemeClr>
                  </a:outerShdw>
                </a:effectLst>
                <a:extLst/>
              </p:spPr>
              <p:txBody>
                <a:bodyPr vert="horz" wrap="square" lIns="91440" tIns="45720" rIns="91440" bIns="45720" numCol="1" anchor="t" anchorCtr="0" compatLnSpc="1">
                  <a:prstTxWarp prst="textNoShape">
                    <a:avLst/>
                  </a:prstTxWarp>
                </a:bodyPr>
                <a:lstStyle/>
                <a:p>
                  <a:endParaRPr lang="zh-CN" altLang="en-US" dirty="0"/>
                </a:p>
              </p:txBody>
            </p:sp>
          </p:grpSp>
        </p:grpSp>
        <p:grpSp>
          <p:nvGrpSpPr>
            <p:cNvPr id="61" name="组合 60"/>
            <p:cNvGrpSpPr/>
            <p:nvPr/>
          </p:nvGrpSpPr>
          <p:grpSpPr>
            <a:xfrm>
              <a:off x="1379778" y="4108480"/>
              <a:ext cx="2160652" cy="1980055"/>
              <a:chOff x="1379778" y="4108480"/>
              <a:chExt cx="2160652" cy="1980055"/>
            </a:xfrm>
          </p:grpSpPr>
          <p:sp>
            <p:nvSpPr>
              <p:cNvPr id="35" name="圆角矩形 34"/>
              <p:cNvSpPr/>
              <p:nvPr/>
            </p:nvSpPr>
            <p:spPr>
              <a:xfrm>
                <a:off x="1379778" y="4108480"/>
                <a:ext cx="2160652" cy="1980055"/>
              </a:xfrm>
              <a:prstGeom prst="roundRect">
                <a:avLst>
                  <a:gd name="adj" fmla="val 5961"/>
                </a:avLst>
              </a:prstGeom>
              <a:gradFill flip="none" rotWithShape="1">
                <a:gsLst>
                  <a:gs pos="9000">
                    <a:srgbClr val="1CA986"/>
                  </a:gs>
                  <a:gs pos="100000">
                    <a:srgbClr val="50D4C2"/>
                  </a:gs>
                </a:gsLst>
                <a:lin ang="4800000" scaled="0"/>
                <a:tileRect/>
              </a:gradFill>
              <a:ln>
                <a:noFill/>
              </a:ln>
              <a:effectLst>
                <a:outerShdw blurRad="406400" sx="102000" sy="102000" algn="ctr" rotWithShape="0">
                  <a:srgbClr val="1CA986">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任意多边形 43"/>
              <p:cNvSpPr>
                <a:spLocks/>
              </p:cNvSpPr>
              <p:nvPr/>
            </p:nvSpPr>
            <p:spPr bwMode="auto">
              <a:xfrm>
                <a:off x="2172263" y="4656817"/>
                <a:ext cx="575682" cy="883380"/>
              </a:xfrm>
              <a:custGeom>
                <a:avLst/>
                <a:gdLst>
                  <a:gd name="connsiteX0" fmla="*/ 274519 w 549041"/>
                  <a:gd name="connsiteY0" fmla="*/ 170392 h 842497"/>
                  <a:gd name="connsiteX1" fmla="*/ 189323 w 549041"/>
                  <a:gd name="connsiteY1" fmla="*/ 255588 h 842497"/>
                  <a:gd name="connsiteX2" fmla="*/ 274519 w 549041"/>
                  <a:gd name="connsiteY2" fmla="*/ 340784 h 842497"/>
                  <a:gd name="connsiteX3" fmla="*/ 359715 w 549041"/>
                  <a:gd name="connsiteY3" fmla="*/ 255588 h 842497"/>
                  <a:gd name="connsiteX4" fmla="*/ 274519 w 549041"/>
                  <a:gd name="connsiteY4" fmla="*/ 170392 h 842497"/>
                  <a:gd name="connsiteX5" fmla="*/ 274521 w 549041"/>
                  <a:gd name="connsiteY5" fmla="*/ 0 h 842497"/>
                  <a:gd name="connsiteX6" fmla="*/ 549041 w 549041"/>
                  <a:gd name="connsiteY6" fmla="*/ 294874 h 842497"/>
                  <a:gd name="connsiteX7" fmla="*/ 274521 w 549041"/>
                  <a:gd name="connsiteY7" fmla="*/ 842497 h 842497"/>
                  <a:gd name="connsiteX8" fmla="*/ 0 w 549041"/>
                  <a:gd name="connsiteY8" fmla="*/ 294874 h 842497"/>
                  <a:gd name="connsiteX9" fmla="*/ 274521 w 549041"/>
                  <a:gd name="connsiteY9" fmla="*/ 0 h 84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9041" h="842497">
                    <a:moveTo>
                      <a:pt x="274519" y="170392"/>
                    </a:moveTo>
                    <a:cubicBezTo>
                      <a:pt x="227467" y="170392"/>
                      <a:pt x="189323" y="208536"/>
                      <a:pt x="189323" y="255588"/>
                    </a:cubicBezTo>
                    <a:cubicBezTo>
                      <a:pt x="189323" y="302640"/>
                      <a:pt x="227467" y="340784"/>
                      <a:pt x="274519" y="340784"/>
                    </a:cubicBezTo>
                    <a:cubicBezTo>
                      <a:pt x="321571" y="340784"/>
                      <a:pt x="359715" y="302640"/>
                      <a:pt x="359715" y="255588"/>
                    </a:cubicBezTo>
                    <a:cubicBezTo>
                      <a:pt x="359715" y="208536"/>
                      <a:pt x="321571" y="170392"/>
                      <a:pt x="274519" y="170392"/>
                    </a:cubicBezTo>
                    <a:close/>
                    <a:moveTo>
                      <a:pt x="274521" y="0"/>
                    </a:moveTo>
                    <a:cubicBezTo>
                      <a:pt x="427619" y="0"/>
                      <a:pt x="549041" y="131640"/>
                      <a:pt x="549041" y="294874"/>
                    </a:cubicBezTo>
                    <a:cubicBezTo>
                      <a:pt x="549041" y="505498"/>
                      <a:pt x="274521" y="842497"/>
                      <a:pt x="274521" y="842497"/>
                    </a:cubicBezTo>
                    <a:cubicBezTo>
                      <a:pt x="274521" y="842497"/>
                      <a:pt x="0" y="505498"/>
                      <a:pt x="0" y="294874"/>
                    </a:cubicBezTo>
                    <a:cubicBezTo>
                      <a:pt x="0" y="131640"/>
                      <a:pt x="121423" y="0"/>
                      <a:pt x="274521" y="0"/>
                    </a:cubicBezTo>
                    <a:close/>
                  </a:path>
                </a:pathLst>
              </a:custGeom>
              <a:gradFill>
                <a:gsLst>
                  <a:gs pos="11000">
                    <a:schemeClr val="bg1">
                      <a:lumMod val="95000"/>
                    </a:schemeClr>
                  </a:gs>
                  <a:gs pos="100000">
                    <a:schemeClr val="bg1"/>
                  </a:gs>
                </a:gsLst>
                <a:lin ang="4800000" scaled="0"/>
              </a:gradFill>
              <a:ln>
                <a:noFill/>
              </a:ln>
              <a:effectLst>
                <a:outerShdw blurRad="50800" dist="50800" dir="5400000" algn="ctr" rotWithShape="0">
                  <a:schemeClr val="tx1">
                    <a:alpha val="17000"/>
                  </a:schemeClr>
                </a:outerShdw>
              </a:effectLst>
              <a:extLst/>
            </p:spPr>
            <p:txBody>
              <a:bodyPr vert="horz" wrap="square" lIns="91440" tIns="45720" rIns="91440" bIns="45720" numCol="1" anchor="t" anchorCtr="0" compatLnSpc="1">
                <a:prstTxWarp prst="textNoShape">
                  <a:avLst/>
                </a:prstTxWarp>
                <a:noAutofit/>
              </a:bodyPr>
              <a:lstStyle/>
              <a:p>
                <a:endParaRPr lang="zh-CN" altLang="en-US" dirty="0"/>
              </a:p>
            </p:txBody>
          </p:sp>
        </p:grpSp>
      </p:grpSp>
      <p:sp>
        <p:nvSpPr>
          <p:cNvPr id="12" name="矩形 11"/>
          <p:cNvSpPr/>
          <p:nvPr/>
        </p:nvSpPr>
        <p:spPr>
          <a:xfrm>
            <a:off x="-12476" y="0"/>
            <a:ext cx="12216952" cy="6858000"/>
          </a:xfrm>
          <a:prstGeom prst="rect">
            <a:avLst/>
          </a:prstGeom>
          <a:gradFill>
            <a:gsLst>
              <a:gs pos="100000">
                <a:srgbClr val="0E122C">
                  <a:alpha val="37000"/>
                </a:srgbClr>
              </a:gs>
              <a:gs pos="0">
                <a:srgbClr val="2E3D9A">
                  <a:alpha val="40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a:off x="3893236" y="4108480"/>
            <a:ext cx="2160652" cy="1980055"/>
          </a:xfrm>
          <a:prstGeom prst="roundRect">
            <a:avLst>
              <a:gd name="adj" fmla="val 5961"/>
            </a:avLst>
          </a:prstGeom>
          <a:gradFill flip="none" rotWithShape="1">
            <a:gsLst>
              <a:gs pos="9000">
                <a:srgbClr val="D74141"/>
              </a:gs>
              <a:gs pos="100000">
                <a:srgbClr val="F2817E"/>
              </a:gs>
            </a:gsLst>
            <a:lin ang="4800000" scaled="0"/>
            <a:tileRect/>
          </a:gradFill>
          <a:ln>
            <a:noFill/>
          </a:ln>
          <a:effectLst>
            <a:outerShdw blurRad="2032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Freeform 441"/>
          <p:cNvSpPr>
            <a:spLocks/>
          </p:cNvSpPr>
          <p:nvPr/>
        </p:nvSpPr>
        <p:spPr bwMode="auto">
          <a:xfrm>
            <a:off x="4534356" y="4716175"/>
            <a:ext cx="878412" cy="764664"/>
          </a:xfrm>
          <a:custGeom>
            <a:avLst/>
            <a:gdLst>
              <a:gd name="T0" fmla="*/ 70 w 139"/>
              <a:gd name="T1" fmla="*/ 94 h 121"/>
              <a:gd name="T2" fmla="*/ 139 w 139"/>
              <a:gd name="T3" fmla="*/ 94 h 121"/>
              <a:gd name="T4" fmla="*/ 139 w 139"/>
              <a:gd name="T5" fmla="*/ 0 h 121"/>
              <a:gd name="T6" fmla="*/ 0 w 139"/>
              <a:gd name="T7" fmla="*/ 0 h 121"/>
              <a:gd name="T8" fmla="*/ 0 w 139"/>
              <a:gd name="T9" fmla="*/ 94 h 121"/>
              <a:gd name="T10" fmla="*/ 38 w 139"/>
              <a:gd name="T11" fmla="*/ 94 h 121"/>
              <a:gd name="T12" fmla="*/ 38 w 139"/>
              <a:gd name="T13" fmla="*/ 121 h 121"/>
              <a:gd name="T14" fmla="*/ 70 w 139"/>
              <a:gd name="T15" fmla="*/ 94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21">
                <a:moveTo>
                  <a:pt x="70" y="94"/>
                </a:moveTo>
                <a:lnTo>
                  <a:pt x="139" y="94"/>
                </a:lnTo>
                <a:lnTo>
                  <a:pt x="139" y="0"/>
                </a:lnTo>
                <a:lnTo>
                  <a:pt x="0" y="0"/>
                </a:lnTo>
                <a:lnTo>
                  <a:pt x="0" y="94"/>
                </a:lnTo>
                <a:lnTo>
                  <a:pt x="38" y="94"/>
                </a:lnTo>
                <a:lnTo>
                  <a:pt x="38" y="121"/>
                </a:lnTo>
                <a:lnTo>
                  <a:pt x="70" y="94"/>
                </a:lnTo>
                <a:close/>
              </a:path>
            </a:pathLst>
          </a:custGeom>
          <a:gradFill>
            <a:gsLst>
              <a:gs pos="11000">
                <a:schemeClr val="bg1">
                  <a:lumMod val="95000"/>
                </a:schemeClr>
              </a:gs>
              <a:gs pos="100000">
                <a:schemeClr val="bg1"/>
              </a:gs>
            </a:gsLst>
            <a:lin ang="4800000" scaled="0"/>
          </a:gradFill>
          <a:ln>
            <a:noFill/>
          </a:ln>
          <a:effectLst>
            <a:outerShdw blurRad="50800" dist="50800" dir="5400000" algn="ctr" rotWithShape="0">
              <a:schemeClr val="tx1">
                <a:alpha val="17000"/>
              </a:schemeClr>
            </a:outerShdw>
          </a:effectLst>
          <a:extLst/>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p:cNvGrpSpPr/>
          <p:nvPr/>
        </p:nvGrpSpPr>
        <p:grpSpPr>
          <a:xfrm>
            <a:off x="254882" y="-2645"/>
            <a:ext cx="6023425" cy="1045787"/>
            <a:chOff x="254882" y="-2645"/>
            <a:chExt cx="6023425" cy="1045787"/>
          </a:xfrm>
        </p:grpSpPr>
        <p:sp>
          <p:nvSpPr>
            <p:cNvPr id="2" name="文本框 1"/>
            <p:cNvSpPr txBox="1"/>
            <p:nvPr/>
          </p:nvSpPr>
          <p:spPr>
            <a:xfrm>
              <a:off x="797822" y="-2645"/>
              <a:ext cx="2598521" cy="646331"/>
            </a:xfrm>
            <a:prstGeom prst="rect">
              <a:avLst/>
            </a:prstGeom>
            <a:noFill/>
          </p:spPr>
          <p:txBody>
            <a:bodyPr wrap="square" rtlCol="0">
              <a:spAutoFit/>
            </a:bodyPr>
            <a:lstStyle/>
            <a:p>
              <a:pPr algn="ctr"/>
              <a:r>
                <a:rPr lang="en-US" altLang="zh-CN" sz="3600" dirty="0">
                  <a:solidFill>
                    <a:schemeClr val="bg1"/>
                  </a:solidFill>
                  <a:latin typeface="微软雅黑 Light" panose="020B0502040204020203" pitchFamily="34" charset="-122"/>
                  <a:ea typeface="微软雅黑 Light" panose="020B0502040204020203" pitchFamily="34" charset="-122"/>
                </a:rPr>
                <a:t>ADD TITLE</a:t>
              </a:r>
              <a:endParaRPr lang="zh-CN" altLang="en-US" sz="3600" dirty="0">
                <a:solidFill>
                  <a:schemeClr val="bg1"/>
                </a:solidFill>
                <a:latin typeface="微软雅黑 Light" panose="020B0502040204020203" pitchFamily="34" charset="-122"/>
                <a:ea typeface="微软雅黑 Light" panose="020B0502040204020203" pitchFamily="34" charset="-122"/>
              </a:endParaRPr>
            </a:p>
          </p:txBody>
        </p:sp>
        <p:sp>
          <p:nvSpPr>
            <p:cNvPr id="3" name="矩形 2"/>
            <p:cNvSpPr/>
            <p:nvPr/>
          </p:nvSpPr>
          <p:spPr>
            <a:xfrm>
              <a:off x="912557" y="627644"/>
              <a:ext cx="5365750" cy="415498"/>
            </a:xfrm>
            <a:prstGeom prst="rect">
              <a:avLst/>
            </a:prstGeom>
          </p:spPr>
          <p:txBody>
            <a:bodyPr wrap="square">
              <a:spAutoFit/>
            </a:bodyPr>
            <a:lstStyle/>
            <a:p>
              <a:pPr lvl="0" algn="just"/>
              <a:r>
                <a:rPr lang="en-US" altLang="zh-HK" sz="1050" dirty="0">
                  <a:solidFill>
                    <a:schemeClr val="bg1"/>
                  </a:solidFill>
                  <a:latin typeface="微软雅黑 Light" panose="020B0502040204020203" pitchFamily="34" charset="-122"/>
                  <a:ea typeface="微软雅黑 Light" panose="020B0502040204020203" pitchFamily="34" charset="-122"/>
                </a:rPr>
                <a:t>It was the best of times, it was the worst of times; it was the age of wisdom, it was the age of foolishness.</a:t>
              </a:r>
              <a:r>
                <a:rPr lang="zh-HK" altLang="zh-HK" sz="105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 It was the epoch of belief, and it was the epoch of incredulity. </a:t>
              </a:r>
              <a:endParaRPr lang="zh-HK" altLang="zh-HK" sz="1050" dirty="0">
                <a:solidFill>
                  <a:schemeClr val="bg1"/>
                </a:solidFill>
                <a:latin typeface="微软雅黑 Light" panose="020B0502040204020203" pitchFamily="34" charset="-122"/>
                <a:ea typeface="微软雅黑 Light" panose="020B0502040204020203" pitchFamily="34" charset="-122"/>
              </a:endParaRPr>
            </a:p>
          </p:txBody>
        </p:sp>
        <p:grpSp>
          <p:nvGrpSpPr>
            <p:cNvPr id="4" name="组合 3"/>
            <p:cNvGrpSpPr/>
            <p:nvPr/>
          </p:nvGrpSpPr>
          <p:grpSpPr>
            <a:xfrm>
              <a:off x="254882" y="-2645"/>
              <a:ext cx="542940" cy="563684"/>
              <a:chOff x="254882" y="-2645"/>
              <a:chExt cx="542940" cy="563684"/>
            </a:xfrm>
          </p:grpSpPr>
          <p:sp>
            <p:nvSpPr>
              <p:cNvPr id="5" name="矩形 4"/>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4</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grpSp>
      <p:sp>
        <p:nvSpPr>
          <p:cNvPr id="16" name="直角三角形 15"/>
          <p:cNvSpPr/>
          <p:nvPr/>
        </p:nvSpPr>
        <p:spPr>
          <a:xfrm flipH="1">
            <a:off x="12476" y="4861222"/>
            <a:ext cx="12179524" cy="1996778"/>
          </a:xfrm>
          <a:prstGeom prst="rtTriangle">
            <a:avLst/>
          </a:prstGeom>
          <a:gradFill flip="none" rotWithShape="1">
            <a:gsLst>
              <a:gs pos="0">
                <a:srgbClr val="171430"/>
              </a:gs>
              <a:gs pos="100000">
                <a:srgbClr val="2C265B"/>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0067" y="657225"/>
            <a:ext cx="3073779" cy="6039668"/>
          </a:xfrm>
          <a:prstGeom prst="rect">
            <a:avLst/>
          </a:prstGeom>
        </p:spPr>
      </p:pic>
      <p:grpSp>
        <p:nvGrpSpPr>
          <p:cNvPr id="7" name="组合 6"/>
          <p:cNvGrpSpPr/>
          <p:nvPr/>
        </p:nvGrpSpPr>
        <p:grpSpPr>
          <a:xfrm>
            <a:off x="12476" y="4863866"/>
            <a:ext cx="12192000" cy="2016294"/>
            <a:chOff x="12476" y="4863866"/>
            <a:chExt cx="12192000" cy="2016294"/>
          </a:xfrm>
        </p:grpSpPr>
        <p:sp>
          <p:nvSpPr>
            <p:cNvPr id="8" name="任意多边形 7"/>
            <p:cNvSpPr/>
            <p:nvPr/>
          </p:nvSpPr>
          <p:spPr>
            <a:xfrm>
              <a:off x="12476" y="48638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圆角矩形 8"/>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0" name="文本框 9"/>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four</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3767989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rot="15836666">
            <a:off x="7224512" y="2244143"/>
            <a:ext cx="5650763" cy="5926252"/>
            <a:chOff x="-934070" y="2109337"/>
            <a:chExt cx="5650763" cy="5926252"/>
          </a:xfrm>
        </p:grpSpPr>
        <p:sp>
          <p:nvSpPr>
            <p:cNvPr id="42" name="文本框 41"/>
            <p:cNvSpPr txBox="1"/>
            <p:nvPr/>
          </p:nvSpPr>
          <p:spPr>
            <a:xfrm>
              <a:off x="1957737" y="2109337"/>
              <a:ext cx="2758956" cy="3785652"/>
            </a:xfrm>
            <a:prstGeom prst="rect">
              <a:avLst/>
            </a:prstGeom>
            <a:noFill/>
          </p:spPr>
          <p:txBody>
            <a:bodyPr wrap="square" rtlCol="0">
              <a:spAutoFit/>
            </a:bodyPr>
            <a:lstStyle>
              <a:defPPr>
                <a:defRPr lang="zh-CN"/>
              </a:defPPr>
              <a:lvl1pPr algn="ctr">
                <a:defRPr sz="34600" b="1">
                  <a:gradFill>
                    <a:gsLst>
                      <a:gs pos="0">
                        <a:schemeClr val="tx1">
                          <a:alpha val="35000"/>
                        </a:schemeClr>
                      </a:gs>
                      <a:gs pos="100000">
                        <a:schemeClr val="tx1">
                          <a:lumMod val="85000"/>
                          <a:lumOff val="15000"/>
                          <a:alpha val="35000"/>
                        </a:schemeClr>
                      </a:gs>
                    </a:gsLst>
                    <a:lin ang="4800000" scaled="0"/>
                  </a:gradFill>
                  <a:latin typeface="微软雅黑" panose="020B0503020204020204" pitchFamily="34" charset="-122"/>
                  <a:ea typeface="微软雅黑" panose="020B0503020204020204" pitchFamily="34" charset="-122"/>
                </a:defRPr>
              </a:lvl1pPr>
            </a:lstStyle>
            <a:p>
              <a:r>
                <a:rPr lang="en-US" altLang="zh-CN" sz="24000" dirty="0"/>
                <a:t>O</a:t>
              </a:r>
              <a:endParaRPr lang="zh-CN" altLang="en-US" sz="24000" dirty="0"/>
            </a:p>
          </p:txBody>
        </p:sp>
        <p:sp>
          <p:nvSpPr>
            <p:cNvPr id="43" name="文本框 42"/>
            <p:cNvSpPr txBox="1"/>
            <p:nvPr/>
          </p:nvSpPr>
          <p:spPr>
            <a:xfrm rot="19187285">
              <a:off x="-934070" y="2618721"/>
              <a:ext cx="5347939" cy="5416868"/>
            </a:xfrm>
            <a:prstGeom prst="rect">
              <a:avLst/>
            </a:prstGeom>
            <a:noFill/>
          </p:spPr>
          <p:txBody>
            <a:bodyPr wrap="square" rtlCol="0">
              <a:spAutoFit/>
            </a:bodyPr>
            <a:lstStyle>
              <a:defPPr>
                <a:defRPr lang="zh-CN"/>
              </a:defPPr>
              <a:lvl1pPr algn="ctr">
                <a:defRPr sz="59800" b="1">
                  <a:gradFill>
                    <a:gsLst>
                      <a:gs pos="0">
                        <a:schemeClr val="tx1">
                          <a:alpha val="35000"/>
                        </a:schemeClr>
                      </a:gs>
                      <a:gs pos="100000">
                        <a:schemeClr val="tx1">
                          <a:lumMod val="85000"/>
                          <a:lumOff val="15000"/>
                          <a:alpha val="35000"/>
                        </a:schemeClr>
                      </a:gs>
                    </a:gsLst>
                    <a:lin ang="4800000" scaled="0"/>
                  </a:gradFill>
                  <a:latin typeface="微软雅黑" panose="020B0503020204020204" pitchFamily="34" charset="-122"/>
                  <a:ea typeface="微软雅黑" panose="020B0503020204020204" pitchFamily="34" charset="-122"/>
                </a:defRPr>
              </a:lvl1pPr>
            </a:lstStyle>
            <a:p>
              <a:r>
                <a:rPr lang="en-US" altLang="zh-CN" sz="34600" dirty="0"/>
                <a:t>C</a:t>
              </a:r>
              <a:endParaRPr lang="zh-CN" altLang="en-US" sz="34600" dirty="0"/>
            </a:p>
          </p:txBody>
        </p:sp>
      </p:grpSp>
      <p:sp>
        <p:nvSpPr>
          <p:cNvPr id="2" name="文本框 1"/>
          <p:cNvSpPr txBox="1"/>
          <p:nvPr/>
        </p:nvSpPr>
        <p:spPr>
          <a:xfrm>
            <a:off x="797822" y="-2645"/>
            <a:ext cx="2598521" cy="646331"/>
          </a:xfrm>
          <a:prstGeom prst="rect">
            <a:avLst/>
          </a:prstGeom>
          <a:noFill/>
        </p:spPr>
        <p:txBody>
          <a:bodyPr wrap="square" rtlCol="0">
            <a:spAutoFit/>
          </a:bodyPr>
          <a:lstStyle/>
          <a:p>
            <a:pPr algn="ctr"/>
            <a:r>
              <a:rPr lang="en-US" altLang="zh-CN" sz="3600" dirty="0">
                <a:solidFill>
                  <a:schemeClr val="bg1"/>
                </a:solidFill>
                <a:latin typeface="微软雅黑 Light" panose="020B0502040204020203" pitchFamily="34" charset="-122"/>
                <a:ea typeface="微软雅黑 Light" panose="020B0502040204020203" pitchFamily="34" charset="-122"/>
              </a:rPr>
              <a:t>ADD TITLE</a:t>
            </a:r>
            <a:endParaRPr lang="zh-CN" altLang="en-US" sz="3600" dirty="0">
              <a:solidFill>
                <a:schemeClr val="bg1"/>
              </a:solidFill>
              <a:latin typeface="微软雅黑 Light" panose="020B0502040204020203" pitchFamily="34" charset="-122"/>
              <a:ea typeface="微软雅黑 Light" panose="020B0502040204020203" pitchFamily="34" charset="-122"/>
            </a:endParaRPr>
          </a:p>
        </p:txBody>
      </p:sp>
      <p:sp>
        <p:nvSpPr>
          <p:cNvPr id="3" name="矩形 2"/>
          <p:cNvSpPr/>
          <p:nvPr/>
        </p:nvSpPr>
        <p:spPr>
          <a:xfrm>
            <a:off x="912557" y="627644"/>
            <a:ext cx="5365750" cy="415498"/>
          </a:xfrm>
          <a:prstGeom prst="rect">
            <a:avLst/>
          </a:prstGeom>
        </p:spPr>
        <p:txBody>
          <a:bodyPr wrap="square">
            <a:spAutoFit/>
          </a:bodyPr>
          <a:lstStyle/>
          <a:p>
            <a:pPr lvl="0" algn="just"/>
            <a:r>
              <a:rPr lang="en-US" altLang="zh-HK" sz="1050" dirty="0">
                <a:solidFill>
                  <a:schemeClr val="bg1"/>
                </a:solidFill>
                <a:latin typeface="微软雅黑 Light" panose="020B0502040204020203" pitchFamily="34" charset="-122"/>
                <a:ea typeface="微软雅黑 Light" panose="020B0502040204020203" pitchFamily="34" charset="-122"/>
              </a:rPr>
              <a:t>It was the best of times, it was the worst of times; it was the age of wisdom, it was the age of foolishness.</a:t>
            </a:r>
            <a:r>
              <a:rPr lang="zh-HK" altLang="zh-HK" sz="105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 It was the epoch of belief, and it was the epoch of incredulity. </a:t>
            </a:r>
            <a:endParaRPr lang="zh-HK" altLang="zh-HK" sz="1050" dirty="0">
              <a:solidFill>
                <a:schemeClr val="bg1"/>
              </a:solidFill>
              <a:latin typeface="微软雅黑 Light" panose="020B0502040204020203" pitchFamily="34" charset="-122"/>
              <a:ea typeface="微软雅黑 Light" panose="020B0502040204020203" pitchFamily="34" charset="-122"/>
            </a:endParaRPr>
          </a:p>
        </p:txBody>
      </p:sp>
      <p:grpSp>
        <p:nvGrpSpPr>
          <p:cNvPr id="4" name="组合 3"/>
          <p:cNvGrpSpPr/>
          <p:nvPr/>
        </p:nvGrpSpPr>
        <p:grpSpPr>
          <a:xfrm>
            <a:off x="254882" y="-2645"/>
            <a:ext cx="542940" cy="563684"/>
            <a:chOff x="254882" y="-2645"/>
            <a:chExt cx="542940" cy="563684"/>
          </a:xfrm>
        </p:grpSpPr>
        <p:sp>
          <p:nvSpPr>
            <p:cNvPr id="5" name="矩形 4"/>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4</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12476" y="4863866"/>
            <a:ext cx="12192000" cy="2016294"/>
            <a:chOff x="12476" y="4863866"/>
            <a:chExt cx="12192000" cy="2016294"/>
          </a:xfrm>
        </p:grpSpPr>
        <p:sp>
          <p:nvSpPr>
            <p:cNvPr id="8" name="任意多边形 7"/>
            <p:cNvSpPr/>
            <p:nvPr/>
          </p:nvSpPr>
          <p:spPr>
            <a:xfrm>
              <a:off x="12476" y="48638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圆角矩形 8"/>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0" name="文本框 9"/>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four</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grpSp>
      <p:grpSp>
        <p:nvGrpSpPr>
          <p:cNvPr id="44" name="组合 43"/>
          <p:cNvGrpSpPr/>
          <p:nvPr/>
        </p:nvGrpSpPr>
        <p:grpSpPr>
          <a:xfrm>
            <a:off x="1012033" y="1504850"/>
            <a:ext cx="10167934" cy="5007582"/>
            <a:chOff x="491611" y="1504850"/>
            <a:chExt cx="10167934" cy="5007582"/>
          </a:xfrm>
        </p:grpSpPr>
        <p:grpSp>
          <p:nvGrpSpPr>
            <p:cNvPr id="36" name="组合 35"/>
            <p:cNvGrpSpPr/>
            <p:nvPr/>
          </p:nvGrpSpPr>
          <p:grpSpPr>
            <a:xfrm>
              <a:off x="491611" y="1504850"/>
              <a:ext cx="5007584" cy="5007582"/>
              <a:chOff x="450821" y="1174095"/>
              <a:chExt cx="5506920" cy="5506918"/>
            </a:xfrm>
          </p:grpSpPr>
          <p:sp>
            <p:nvSpPr>
              <p:cNvPr id="13" name="圆角矩形 12"/>
              <p:cNvSpPr/>
              <p:nvPr/>
            </p:nvSpPr>
            <p:spPr>
              <a:xfrm>
                <a:off x="450821" y="1174095"/>
                <a:ext cx="5506920" cy="5506918"/>
              </a:xfrm>
              <a:prstGeom prst="roundRect">
                <a:avLst>
                  <a:gd name="adj" fmla="val 50000"/>
                </a:avLst>
              </a:prstGeom>
              <a:gradFill flip="none" rotWithShape="1">
                <a:gsLst>
                  <a:gs pos="100000">
                    <a:schemeClr val="bg1">
                      <a:lumMod val="99000"/>
                    </a:schemeClr>
                  </a:gs>
                  <a:gs pos="0">
                    <a:schemeClr val="bg1">
                      <a:lumMod val="95000"/>
                    </a:schemeClr>
                  </a:gs>
                </a:gsLst>
                <a:lin ang="4800000" scaled="0"/>
                <a:tileRect/>
              </a:gradFill>
              <a:ln>
                <a:noFill/>
              </a:ln>
              <a:effectLst>
                <a:outerShdw blurRad="584200" dist="25400" sx="104000" sy="104000" algn="ctr" rotWithShape="0">
                  <a:srgbClr val="2C265A">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1619302" y="2342575"/>
                <a:ext cx="3169957" cy="3169957"/>
              </a:xfrm>
              <a:prstGeom prst="roundRect">
                <a:avLst>
                  <a:gd name="adj" fmla="val 50000"/>
                </a:avLst>
              </a:prstGeom>
              <a:gradFill flip="none" rotWithShape="1">
                <a:gsLst>
                  <a:gs pos="0">
                    <a:schemeClr val="bg1">
                      <a:lumMod val="100000"/>
                    </a:schemeClr>
                  </a:gs>
                  <a:gs pos="100000">
                    <a:schemeClr val="bg1"/>
                  </a:gs>
                </a:gsLst>
                <a:path path="circle">
                  <a:fillToRect l="50000" t="50000" r="50000" b="50000"/>
                </a:path>
                <a:tileRect/>
              </a:gradFill>
              <a:ln>
                <a:noFill/>
              </a:ln>
              <a:effectLst>
                <a:outerShdw blurRad="584200" dist="25400" sx="104000" sy="104000" algn="ctr" rotWithShape="0">
                  <a:srgbClr val="2C265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591174" y="2959980"/>
                <a:ext cx="505908" cy="505908"/>
              </a:xfrm>
              <a:prstGeom prst="ellipse">
                <a:avLst/>
              </a:prstGeom>
              <a:gradFill flip="none" rotWithShape="1">
                <a:gsLst>
                  <a:gs pos="9000">
                    <a:srgbClr val="D74141"/>
                  </a:gs>
                  <a:gs pos="100000">
                    <a:srgbClr val="F2817E"/>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453866" y="5093015"/>
                <a:ext cx="505908" cy="505908"/>
              </a:xfrm>
              <a:prstGeom prst="ellipse">
                <a:avLst/>
              </a:prstGeom>
              <a:gradFill flip="none" rotWithShape="1">
                <a:gsLst>
                  <a:gs pos="9000">
                    <a:srgbClr val="D74141"/>
                  </a:gs>
                  <a:gs pos="100000">
                    <a:srgbClr val="F2817E"/>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2207904" y="3143728"/>
                <a:ext cx="2267259" cy="1567651"/>
                <a:chOff x="2207904" y="3101722"/>
                <a:chExt cx="2267259" cy="1567651"/>
              </a:xfrm>
            </p:grpSpPr>
            <p:sp>
              <p:nvSpPr>
                <p:cNvPr id="11" name="文本框 10"/>
                <p:cNvSpPr txBox="1"/>
                <p:nvPr/>
              </p:nvSpPr>
              <p:spPr>
                <a:xfrm>
                  <a:off x="2207904" y="3101722"/>
                  <a:ext cx="2267259" cy="1323439"/>
                </a:xfrm>
                <a:prstGeom prst="rect">
                  <a:avLst/>
                </a:prstGeom>
                <a:noFill/>
              </p:spPr>
              <p:txBody>
                <a:bodyPr wrap="square" rtlCol="0">
                  <a:spAutoFit/>
                </a:bodyPr>
                <a:lstStyle/>
                <a:p>
                  <a:pPr algn="ctr"/>
                  <a:r>
                    <a:rPr lang="en-US" altLang="zh-CN" sz="8000" dirty="0">
                      <a:solidFill>
                        <a:srgbClr val="171430"/>
                      </a:solidFill>
                      <a:latin typeface="微软雅黑 Light" panose="020B0502040204020203" pitchFamily="34" charset="-122"/>
                      <a:ea typeface="微软雅黑 Light" panose="020B0502040204020203" pitchFamily="34" charset="-122"/>
                    </a:rPr>
                    <a:t>25</a:t>
                  </a:r>
                  <a:r>
                    <a:rPr lang="en-US" altLang="zh-CN" sz="4000" dirty="0">
                      <a:solidFill>
                        <a:srgbClr val="171430"/>
                      </a:solidFill>
                      <a:latin typeface="微软雅黑 Light" panose="020B0502040204020203" pitchFamily="34" charset="-122"/>
                      <a:ea typeface="微软雅黑 Light" panose="020B0502040204020203" pitchFamily="34" charset="-122"/>
                    </a:rPr>
                    <a:t>%</a:t>
                  </a:r>
                  <a:endParaRPr lang="zh-CN" altLang="en-US" sz="5400" dirty="0">
                    <a:solidFill>
                      <a:srgbClr val="171430"/>
                    </a:solidFill>
                    <a:latin typeface="微软雅黑 Light" panose="020B0502040204020203" pitchFamily="34" charset="-122"/>
                    <a:ea typeface="微软雅黑 Light" panose="020B0502040204020203" pitchFamily="34" charset="-122"/>
                  </a:endParaRPr>
                </a:p>
              </p:txBody>
            </p:sp>
            <p:sp>
              <p:nvSpPr>
                <p:cNvPr id="18" name="文本框 17"/>
                <p:cNvSpPr txBox="1"/>
                <p:nvPr/>
              </p:nvSpPr>
              <p:spPr>
                <a:xfrm>
                  <a:off x="2388861" y="4300041"/>
                  <a:ext cx="1630837" cy="369332"/>
                </a:xfrm>
                <a:prstGeom prst="rect">
                  <a:avLst/>
                </a:prstGeom>
                <a:noFill/>
              </p:spPr>
              <p:txBody>
                <a:bodyPr wrap="square" rtlCol="0">
                  <a:spAutoFit/>
                </a:bodyPr>
                <a:lstStyle/>
                <a:p>
                  <a:pPr algn="ctr"/>
                  <a:r>
                    <a:rPr lang="en-US" altLang="zh-CN" dirty="0">
                      <a:solidFill>
                        <a:srgbClr val="171430"/>
                      </a:solidFill>
                      <a:latin typeface="微软雅黑 Light" panose="020B0502040204020203" pitchFamily="34" charset="-122"/>
                      <a:ea typeface="微软雅黑 Light" panose="020B0502040204020203" pitchFamily="34" charset="-122"/>
                    </a:rPr>
                    <a:t>ADD TITLE</a:t>
                  </a:r>
                  <a:endParaRPr lang="zh-CN" altLang="en-US" dirty="0">
                    <a:solidFill>
                      <a:srgbClr val="171430"/>
                    </a:solidFill>
                    <a:latin typeface="微软雅黑 Light" panose="020B0502040204020203" pitchFamily="34" charset="-122"/>
                    <a:ea typeface="微软雅黑 Light" panose="020B0502040204020203" pitchFamily="34" charset="-122"/>
                  </a:endParaRPr>
                </a:p>
              </p:txBody>
            </p:sp>
          </p:grpSp>
          <p:sp>
            <p:nvSpPr>
              <p:cNvPr id="21" name="Freeform 48"/>
              <p:cNvSpPr>
                <a:spLocks noEditPoints="1"/>
              </p:cNvSpPr>
              <p:nvPr/>
            </p:nvSpPr>
            <p:spPr bwMode="auto">
              <a:xfrm>
                <a:off x="1472786" y="2270942"/>
                <a:ext cx="384175" cy="382588"/>
              </a:xfrm>
              <a:custGeom>
                <a:avLst/>
                <a:gdLst>
                  <a:gd name="T0" fmla="*/ 218 w 242"/>
                  <a:gd name="T1" fmla="*/ 111 h 241"/>
                  <a:gd name="T2" fmla="*/ 233 w 242"/>
                  <a:gd name="T3" fmla="*/ 61 h 241"/>
                  <a:gd name="T4" fmla="*/ 183 w 242"/>
                  <a:gd name="T5" fmla="*/ 46 h 241"/>
                  <a:gd name="T6" fmla="*/ 158 w 242"/>
                  <a:gd name="T7" fmla="*/ 0 h 241"/>
                  <a:gd name="T8" fmla="*/ 112 w 242"/>
                  <a:gd name="T9" fmla="*/ 25 h 241"/>
                  <a:gd name="T10" fmla="*/ 61 w 242"/>
                  <a:gd name="T11" fmla="*/ 10 h 241"/>
                  <a:gd name="T12" fmla="*/ 46 w 242"/>
                  <a:gd name="T13" fmla="*/ 59 h 241"/>
                  <a:gd name="T14" fmla="*/ 0 w 242"/>
                  <a:gd name="T15" fmla="*/ 84 h 241"/>
                  <a:gd name="T16" fmla="*/ 24 w 242"/>
                  <a:gd name="T17" fmla="*/ 130 h 241"/>
                  <a:gd name="T18" fmla="*/ 10 w 242"/>
                  <a:gd name="T19" fmla="*/ 180 h 241"/>
                  <a:gd name="T20" fmla="*/ 59 w 242"/>
                  <a:gd name="T21" fmla="*/ 195 h 241"/>
                  <a:gd name="T22" fmla="*/ 84 w 242"/>
                  <a:gd name="T23" fmla="*/ 241 h 241"/>
                  <a:gd name="T24" fmla="*/ 130 w 242"/>
                  <a:gd name="T25" fmla="*/ 216 h 241"/>
                  <a:gd name="T26" fmla="*/ 181 w 242"/>
                  <a:gd name="T27" fmla="*/ 231 h 241"/>
                  <a:gd name="T28" fmla="*/ 196 w 242"/>
                  <a:gd name="T29" fmla="*/ 182 h 241"/>
                  <a:gd name="T30" fmla="*/ 242 w 242"/>
                  <a:gd name="T31" fmla="*/ 157 h 241"/>
                  <a:gd name="T32" fmla="*/ 218 w 242"/>
                  <a:gd name="T33" fmla="*/ 111 h 241"/>
                  <a:gd name="T34" fmla="*/ 82 w 242"/>
                  <a:gd name="T35" fmla="*/ 154 h 241"/>
                  <a:gd name="T36" fmla="*/ 69 w 242"/>
                  <a:gd name="T37" fmla="*/ 154 h 241"/>
                  <a:gd name="T38" fmla="*/ 48 w 242"/>
                  <a:gd name="T39" fmla="*/ 118 h 241"/>
                  <a:gd name="T40" fmla="*/ 48 w 242"/>
                  <a:gd name="T41" fmla="*/ 154 h 241"/>
                  <a:gd name="T42" fmla="*/ 36 w 242"/>
                  <a:gd name="T43" fmla="*/ 154 h 241"/>
                  <a:gd name="T44" fmla="*/ 36 w 242"/>
                  <a:gd name="T45" fmla="*/ 102 h 241"/>
                  <a:gd name="T46" fmla="*/ 52 w 242"/>
                  <a:gd name="T47" fmla="*/ 102 h 241"/>
                  <a:gd name="T48" fmla="*/ 69 w 242"/>
                  <a:gd name="T49" fmla="*/ 132 h 241"/>
                  <a:gd name="T50" fmla="*/ 69 w 242"/>
                  <a:gd name="T51" fmla="*/ 102 h 241"/>
                  <a:gd name="T52" fmla="*/ 82 w 242"/>
                  <a:gd name="T53" fmla="*/ 102 h 241"/>
                  <a:gd name="T54" fmla="*/ 82 w 242"/>
                  <a:gd name="T55" fmla="*/ 154 h 241"/>
                  <a:gd name="T56" fmla="*/ 129 w 242"/>
                  <a:gd name="T57" fmla="*/ 112 h 241"/>
                  <a:gd name="T58" fmla="*/ 107 w 242"/>
                  <a:gd name="T59" fmla="*/ 112 h 241"/>
                  <a:gd name="T60" fmla="*/ 107 w 242"/>
                  <a:gd name="T61" fmla="*/ 120 h 241"/>
                  <a:gd name="T62" fmla="*/ 128 w 242"/>
                  <a:gd name="T63" fmla="*/ 120 h 241"/>
                  <a:gd name="T64" fmla="*/ 128 w 242"/>
                  <a:gd name="T65" fmla="*/ 132 h 241"/>
                  <a:gd name="T66" fmla="*/ 107 w 242"/>
                  <a:gd name="T67" fmla="*/ 132 h 241"/>
                  <a:gd name="T68" fmla="*/ 107 w 242"/>
                  <a:gd name="T69" fmla="*/ 144 h 241"/>
                  <a:gd name="T70" fmla="*/ 129 w 242"/>
                  <a:gd name="T71" fmla="*/ 144 h 241"/>
                  <a:gd name="T72" fmla="*/ 129 w 242"/>
                  <a:gd name="T73" fmla="*/ 154 h 241"/>
                  <a:gd name="T74" fmla="*/ 93 w 242"/>
                  <a:gd name="T75" fmla="*/ 154 h 241"/>
                  <a:gd name="T76" fmla="*/ 93 w 242"/>
                  <a:gd name="T77" fmla="*/ 102 h 241"/>
                  <a:gd name="T78" fmla="*/ 129 w 242"/>
                  <a:gd name="T79" fmla="*/ 102 h 241"/>
                  <a:gd name="T80" fmla="*/ 129 w 242"/>
                  <a:gd name="T81" fmla="*/ 112 h 241"/>
                  <a:gd name="T82" fmla="*/ 196 w 242"/>
                  <a:gd name="T83" fmla="*/ 154 h 241"/>
                  <a:gd name="T84" fmla="*/ 181 w 242"/>
                  <a:gd name="T85" fmla="*/ 154 h 241"/>
                  <a:gd name="T86" fmla="*/ 173 w 242"/>
                  <a:gd name="T87" fmla="*/ 122 h 241"/>
                  <a:gd name="T88" fmla="*/ 164 w 242"/>
                  <a:gd name="T89" fmla="*/ 154 h 241"/>
                  <a:gd name="T90" fmla="*/ 149 w 242"/>
                  <a:gd name="T91" fmla="*/ 154 h 241"/>
                  <a:gd name="T92" fmla="*/ 137 w 242"/>
                  <a:gd name="T93" fmla="*/ 102 h 241"/>
                  <a:gd name="T94" fmla="*/ 150 w 242"/>
                  <a:gd name="T95" fmla="*/ 102 h 241"/>
                  <a:gd name="T96" fmla="*/ 158 w 242"/>
                  <a:gd name="T97" fmla="*/ 137 h 241"/>
                  <a:gd name="T98" fmla="*/ 166 w 242"/>
                  <a:gd name="T99" fmla="*/ 102 h 241"/>
                  <a:gd name="T100" fmla="*/ 179 w 242"/>
                  <a:gd name="T101" fmla="*/ 102 h 241"/>
                  <a:gd name="T102" fmla="*/ 188 w 242"/>
                  <a:gd name="T103" fmla="*/ 137 h 241"/>
                  <a:gd name="T104" fmla="*/ 195 w 242"/>
                  <a:gd name="T105" fmla="*/ 102 h 241"/>
                  <a:gd name="T106" fmla="*/ 209 w 242"/>
                  <a:gd name="T107" fmla="*/ 102 h 241"/>
                  <a:gd name="T108" fmla="*/ 196 w 242"/>
                  <a:gd name="T109" fmla="*/ 15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2" h="241">
                    <a:moveTo>
                      <a:pt x="218" y="111"/>
                    </a:moveTo>
                    <a:lnTo>
                      <a:pt x="233" y="61"/>
                    </a:lnTo>
                    <a:lnTo>
                      <a:pt x="183" y="46"/>
                    </a:lnTo>
                    <a:lnTo>
                      <a:pt x="158" y="0"/>
                    </a:lnTo>
                    <a:lnTo>
                      <a:pt x="112" y="25"/>
                    </a:lnTo>
                    <a:lnTo>
                      <a:pt x="61" y="10"/>
                    </a:lnTo>
                    <a:lnTo>
                      <a:pt x="46" y="59"/>
                    </a:lnTo>
                    <a:lnTo>
                      <a:pt x="0" y="84"/>
                    </a:lnTo>
                    <a:lnTo>
                      <a:pt x="24" y="130"/>
                    </a:lnTo>
                    <a:lnTo>
                      <a:pt x="10" y="180"/>
                    </a:lnTo>
                    <a:lnTo>
                      <a:pt x="59" y="195"/>
                    </a:lnTo>
                    <a:lnTo>
                      <a:pt x="84" y="241"/>
                    </a:lnTo>
                    <a:lnTo>
                      <a:pt x="130" y="216"/>
                    </a:lnTo>
                    <a:lnTo>
                      <a:pt x="181" y="231"/>
                    </a:lnTo>
                    <a:lnTo>
                      <a:pt x="196" y="182"/>
                    </a:lnTo>
                    <a:lnTo>
                      <a:pt x="242" y="157"/>
                    </a:lnTo>
                    <a:lnTo>
                      <a:pt x="218" y="111"/>
                    </a:lnTo>
                    <a:close/>
                    <a:moveTo>
                      <a:pt x="82" y="154"/>
                    </a:moveTo>
                    <a:lnTo>
                      <a:pt x="69" y="154"/>
                    </a:lnTo>
                    <a:lnTo>
                      <a:pt x="48" y="118"/>
                    </a:lnTo>
                    <a:lnTo>
                      <a:pt x="48" y="154"/>
                    </a:lnTo>
                    <a:lnTo>
                      <a:pt x="36" y="154"/>
                    </a:lnTo>
                    <a:lnTo>
                      <a:pt x="36" y="102"/>
                    </a:lnTo>
                    <a:lnTo>
                      <a:pt x="52" y="102"/>
                    </a:lnTo>
                    <a:lnTo>
                      <a:pt x="69" y="132"/>
                    </a:lnTo>
                    <a:lnTo>
                      <a:pt x="69" y="102"/>
                    </a:lnTo>
                    <a:lnTo>
                      <a:pt x="82" y="102"/>
                    </a:lnTo>
                    <a:lnTo>
                      <a:pt x="82" y="154"/>
                    </a:lnTo>
                    <a:close/>
                    <a:moveTo>
                      <a:pt x="129" y="112"/>
                    </a:moveTo>
                    <a:lnTo>
                      <a:pt x="107" y="112"/>
                    </a:lnTo>
                    <a:lnTo>
                      <a:pt x="107" y="120"/>
                    </a:lnTo>
                    <a:lnTo>
                      <a:pt x="128" y="120"/>
                    </a:lnTo>
                    <a:lnTo>
                      <a:pt x="128" y="132"/>
                    </a:lnTo>
                    <a:lnTo>
                      <a:pt x="107" y="132"/>
                    </a:lnTo>
                    <a:lnTo>
                      <a:pt x="107" y="144"/>
                    </a:lnTo>
                    <a:lnTo>
                      <a:pt x="129" y="144"/>
                    </a:lnTo>
                    <a:lnTo>
                      <a:pt x="129" y="154"/>
                    </a:lnTo>
                    <a:lnTo>
                      <a:pt x="93" y="154"/>
                    </a:lnTo>
                    <a:lnTo>
                      <a:pt x="93" y="102"/>
                    </a:lnTo>
                    <a:lnTo>
                      <a:pt x="129" y="102"/>
                    </a:lnTo>
                    <a:lnTo>
                      <a:pt x="129" y="112"/>
                    </a:lnTo>
                    <a:close/>
                    <a:moveTo>
                      <a:pt x="196" y="154"/>
                    </a:moveTo>
                    <a:lnTo>
                      <a:pt x="181" y="154"/>
                    </a:lnTo>
                    <a:lnTo>
                      <a:pt x="173" y="122"/>
                    </a:lnTo>
                    <a:lnTo>
                      <a:pt x="164" y="154"/>
                    </a:lnTo>
                    <a:lnTo>
                      <a:pt x="149" y="154"/>
                    </a:lnTo>
                    <a:lnTo>
                      <a:pt x="137" y="102"/>
                    </a:lnTo>
                    <a:lnTo>
                      <a:pt x="150" y="102"/>
                    </a:lnTo>
                    <a:lnTo>
                      <a:pt x="158" y="137"/>
                    </a:lnTo>
                    <a:lnTo>
                      <a:pt x="166" y="102"/>
                    </a:lnTo>
                    <a:lnTo>
                      <a:pt x="179" y="102"/>
                    </a:lnTo>
                    <a:lnTo>
                      <a:pt x="188" y="137"/>
                    </a:lnTo>
                    <a:lnTo>
                      <a:pt x="195" y="102"/>
                    </a:lnTo>
                    <a:lnTo>
                      <a:pt x="209" y="102"/>
                    </a:lnTo>
                    <a:lnTo>
                      <a:pt x="196" y="154"/>
                    </a:lnTo>
                    <a:close/>
                  </a:path>
                </a:pathLst>
              </a:custGeom>
              <a:gradFill>
                <a:gsLst>
                  <a:gs pos="100000">
                    <a:srgbClr val="2C265B"/>
                  </a:gs>
                  <a:gs pos="0">
                    <a:srgbClr val="191532"/>
                  </a:gs>
                </a:gsLst>
                <a:lin ang="4800000" scaled="0"/>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1"/>
              <p:cNvSpPr>
                <a:spLocks noEditPoints="1"/>
              </p:cNvSpPr>
              <p:nvPr/>
            </p:nvSpPr>
            <p:spPr bwMode="auto">
              <a:xfrm>
                <a:off x="4538163" y="2267982"/>
                <a:ext cx="528638" cy="390525"/>
              </a:xfrm>
              <a:custGeom>
                <a:avLst/>
                <a:gdLst>
                  <a:gd name="T0" fmla="*/ 148 w 268"/>
                  <a:gd name="T1" fmla="*/ 129 h 198"/>
                  <a:gd name="T2" fmla="*/ 145 w 268"/>
                  <a:gd name="T3" fmla="*/ 127 h 198"/>
                  <a:gd name="T4" fmla="*/ 141 w 268"/>
                  <a:gd name="T5" fmla="*/ 126 h 198"/>
                  <a:gd name="T6" fmla="*/ 137 w 268"/>
                  <a:gd name="T7" fmla="*/ 126 h 198"/>
                  <a:gd name="T8" fmla="*/ 133 w 268"/>
                  <a:gd name="T9" fmla="*/ 129 h 198"/>
                  <a:gd name="T10" fmla="*/ 131 w 268"/>
                  <a:gd name="T11" fmla="*/ 134 h 198"/>
                  <a:gd name="T12" fmla="*/ 130 w 268"/>
                  <a:gd name="T13" fmla="*/ 141 h 198"/>
                  <a:gd name="T14" fmla="*/ 131 w 268"/>
                  <a:gd name="T15" fmla="*/ 149 h 198"/>
                  <a:gd name="T16" fmla="*/ 133 w 268"/>
                  <a:gd name="T17" fmla="*/ 153 h 198"/>
                  <a:gd name="T18" fmla="*/ 137 w 268"/>
                  <a:gd name="T19" fmla="*/ 156 h 198"/>
                  <a:gd name="T20" fmla="*/ 141 w 268"/>
                  <a:gd name="T21" fmla="*/ 157 h 198"/>
                  <a:gd name="T22" fmla="*/ 145 w 268"/>
                  <a:gd name="T23" fmla="*/ 156 h 198"/>
                  <a:gd name="T24" fmla="*/ 148 w 268"/>
                  <a:gd name="T25" fmla="*/ 153 h 198"/>
                  <a:gd name="T26" fmla="*/ 151 w 268"/>
                  <a:gd name="T27" fmla="*/ 149 h 198"/>
                  <a:gd name="T28" fmla="*/ 151 w 268"/>
                  <a:gd name="T29" fmla="*/ 141 h 198"/>
                  <a:gd name="T30" fmla="*/ 151 w 268"/>
                  <a:gd name="T31" fmla="*/ 134 h 198"/>
                  <a:gd name="T32" fmla="*/ 148 w 268"/>
                  <a:gd name="T33" fmla="*/ 129 h 198"/>
                  <a:gd name="T34" fmla="*/ 163 w 268"/>
                  <a:gd name="T35" fmla="*/ 36 h 198"/>
                  <a:gd name="T36" fmla="*/ 151 w 268"/>
                  <a:gd name="T37" fmla="*/ 87 h 198"/>
                  <a:gd name="T38" fmla="*/ 146 w 268"/>
                  <a:gd name="T39" fmla="*/ 0 h 198"/>
                  <a:gd name="T40" fmla="*/ 97 w 268"/>
                  <a:gd name="T41" fmla="*/ 32 h 198"/>
                  <a:gd name="T42" fmla="*/ 82 w 268"/>
                  <a:gd name="T43" fmla="*/ 105 h 198"/>
                  <a:gd name="T44" fmla="*/ 73 w 268"/>
                  <a:gd name="T45" fmla="*/ 63 h 198"/>
                  <a:gd name="T46" fmla="*/ 138 w 268"/>
                  <a:gd name="T47" fmla="*/ 198 h 198"/>
                  <a:gd name="T48" fmla="*/ 163 w 268"/>
                  <a:gd name="T49" fmla="*/ 36 h 198"/>
                  <a:gd name="T50" fmla="*/ 116 w 268"/>
                  <a:gd name="T51" fmla="*/ 168 h 198"/>
                  <a:gd name="T52" fmla="*/ 103 w 268"/>
                  <a:gd name="T53" fmla="*/ 168 h 198"/>
                  <a:gd name="T54" fmla="*/ 103 w 268"/>
                  <a:gd name="T55" fmla="*/ 144 h 198"/>
                  <a:gd name="T56" fmla="*/ 87 w 268"/>
                  <a:gd name="T57" fmla="*/ 144 h 198"/>
                  <a:gd name="T58" fmla="*/ 87 w 268"/>
                  <a:gd name="T59" fmla="*/ 168 h 198"/>
                  <a:gd name="T60" fmla="*/ 75 w 268"/>
                  <a:gd name="T61" fmla="*/ 168 h 198"/>
                  <a:gd name="T62" fmla="*/ 75 w 268"/>
                  <a:gd name="T63" fmla="*/ 115 h 198"/>
                  <a:gd name="T64" fmla="*/ 87 w 268"/>
                  <a:gd name="T65" fmla="*/ 115 h 198"/>
                  <a:gd name="T66" fmla="*/ 87 w 268"/>
                  <a:gd name="T67" fmla="*/ 136 h 198"/>
                  <a:gd name="T68" fmla="*/ 103 w 268"/>
                  <a:gd name="T69" fmla="*/ 136 h 198"/>
                  <a:gd name="T70" fmla="*/ 103 w 268"/>
                  <a:gd name="T71" fmla="*/ 115 h 198"/>
                  <a:gd name="T72" fmla="*/ 116 w 268"/>
                  <a:gd name="T73" fmla="*/ 115 h 198"/>
                  <a:gd name="T74" fmla="*/ 116 w 268"/>
                  <a:gd name="T75" fmla="*/ 168 h 198"/>
                  <a:gd name="T76" fmla="*/ 158 w 268"/>
                  <a:gd name="T77" fmla="*/ 160 h 198"/>
                  <a:gd name="T78" fmla="*/ 141 w 268"/>
                  <a:gd name="T79" fmla="*/ 166 h 198"/>
                  <a:gd name="T80" fmla="*/ 124 w 268"/>
                  <a:gd name="T81" fmla="*/ 159 h 198"/>
                  <a:gd name="T82" fmla="*/ 118 w 268"/>
                  <a:gd name="T83" fmla="*/ 141 h 198"/>
                  <a:gd name="T84" fmla="*/ 124 w 268"/>
                  <a:gd name="T85" fmla="*/ 123 h 198"/>
                  <a:gd name="T86" fmla="*/ 141 w 268"/>
                  <a:gd name="T87" fmla="*/ 117 h 198"/>
                  <a:gd name="T88" fmla="*/ 158 w 268"/>
                  <a:gd name="T89" fmla="*/ 123 h 198"/>
                  <a:gd name="T90" fmla="*/ 164 w 268"/>
                  <a:gd name="T91" fmla="*/ 141 h 198"/>
                  <a:gd name="T92" fmla="*/ 158 w 268"/>
                  <a:gd name="T93" fmla="*/ 160 h 198"/>
                  <a:gd name="T94" fmla="*/ 187 w 268"/>
                  <a:gd name="T95" fmla="*/ 128 h 198"/>
                  <a:gd name="T96" fmla="*/ 187 w 268"/>
                  <a:gd name="T97" fmla="*/ 168 h 198"/>
                  <a:gd name="T98" fmla="*/ 175 w 268"/>
                  <a:gd name="T99" fmla="*/ 168 h 198"/>
                  <a:gd name="T100" fmla="*/ 175 w 268"/>
                  <a:gd name="T101" fmla="*/ 128 h 198"/>
                  <a:gd name="T102" fmla="*/ 161 w 268"/>
                  <a:gd name="T103" fmla="*/ 128 h 198"/>
                  <a:gd name="T104" fmla="*/ 161 w 268"/>
                  <a:gd name="T105" fmla="*/ 115 h 198"/>
                  <a:gd name="T106" fmla="*/ 201 w 268"/>
                  <a:gd name="T107" fmla="*/ 115 h 198"/>
                  <a:gd name="T108" fmla="*/ 201 w 268"/>
                  <a:gd name="T109" fmla="*/ 128 h 198"/>
                  <a:gd name="T110" fmla="*/ 187 w 268"/>
                  <a:gd name="T111" fmla="*/ 12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8" h="198">
                    <a:moveTo>
                      <a:pt x="148" y="129"/>
                    </a:moveTo>
                    <a:cubicBezTo>
                      <a:pt x="147" y="128"/>
                      <a:pt x="146" y="127"/>
                      <a:pt x="145" y="127"/>
                    </a:cubicBezTo>
                    <a:cubicBezTo>
                      <a:pt x="144" y="126"/>
                      <a:pt x="142" y="126"/>
                      <a:pt x="141" y="126"/>
                    </a:cubicBezTo>
                    <a:cubicBezTo>
                      <a:pt x="139" y="126"/>
                      <a:pt x="138" y="126"/>
                      <a:pt x="137" y="126"/>
                    </a:cubicBezTo>
                    <a:cubicBezTo>
                      <a:pt x="136" y="127"/>
                      <a:pt x="135" y="128"/>
                      <a:pt x="133" y="129"/>
                    </a:cubicBezTo>
                    <a:cubicBezTo>
                      <a:pt x="132" y="130"/>
                      <a:pt x="132" y="132"/>
                      <a:pt x="131" y="134"/>
                    </a:cubicBezTo>
                    <a:cubicBezTo>
                      <a:pt x="130" y="136"/>
                      <a:pt x="130" y="139"/>
                      <a:pt x="130" y="141"/>
                    </a:cubicBezTo>
                    <a:cubicBezTo>
                      <a:pt x="130" y="144"/>
                      <a:pt x="130" y="147"/>
                      <a:pt x="131" y="149"/>
                    </a:cubicBezTo>
                    <a:cubicBezTo>
                      <a:pt x="132" y="151"/>
                      <a:pt x="132" y="152"/>
                      <a:pt x="133" y="153"/>
                    </a:cubicBezTo>
                    <a:cubicBezTo>
                      <a:pt x="134" y="155"/>
                      <a:pt x="136" y="156"/>
                      <a:pt x="137" y="156"/>
                    </a:cubicBezTo>
                    <a:cubicBezTo>
                      <a:pt x="138" y="157"/>
                      <a:pt x="139" y="157"/>
                      <a:pt x="141" y="157"/>
                    </a:cubicBezTo>
                    <a:cubicBezTo>
                      <a:pt x="142" y="157"/>
                      <a:pt x="144" y="157"/>
                      <a:pt x="145" y="156"/>
                    </a:cubicBezTo>
                    <a:cubicBezTo>
                      <a:pt x="146" y="156"/>
                      <a:pt x="147" y="155"/>
                      <a:pt x="148" y="153"/>
                    </a:cubicBezTo>
                    <a:cubicBezTo>
                      <a:pt x="149" y="152"/>
                      <a:pt x="150" y="150"/>
                      <a:pt x="151" y="149"/>
                    </a:cubicBezTo>
                    <a:cubicBezTo>
                      <a:pt x="151" y="147"/>
                      <a:pt x="151" y="144"/>
                      <a:pt x="151" y="141"/>
                    </a:cubicBezTo>
                    <a:cubicBezTo>
                      <a:pt x="151" y="139"/>
                      <a:pt x="151" y="136"/>
                      <a:pt x="151" y="134"/>
                    </a:cubicBezTo>
                    <a:cubicBezTo>
                      <a:pt x="150" y="132"/>
                      <a:pt x="149" y="131"/>
                      <a:pt x="148" y="129"/>
                    </a:cubicBezTo>
                    <a:close/>
                    <a:moveTo>
                      <a:pt x="163" y="36"/>
                    </a:moveTo>
                    <a:cubicBezTo>
                      <a:pt x="184" y="83"/>
                      <a:pt x="155" y="87"/>
                      <a:pt x="151" y="87"/>
                    </a:cubicBezTo>
                    <a:cubicBezTo>
                      <a:pt x="112" y="88"/>
                      <a:pt x="138" y="4"/>
                      <a:pt x="146" y="0"/>
                    </a:cubicBezTo>
                    <a:cubicBezTo>
                      <a:pt x="142" y="0"/>
                      <a:pt x="116" y="0"/>
                      <a:pt x="97" y="32"/>
                    </a:cubicBezTo>
                    <a:cubicBezTo>
                      <a:pt x="77" y="66"/>
                      <a:pt x="106" y="98"/>
                      <a:pt x="82" y="105"/>
                    </a:cubicBezTo>
                    <a:cubicBezTo>
                      <a:pt x="64" y="113"/>
                      <a:pt x="71" y="71"/>
                      <a:pt x="73" y="63"/>
                    </a:cubicBezTo>
                    <a:cubicBezTo>
                      <a:pt x="63" y="62"/>
                      <a:pt x="0" y="198"/>
                      <a:pt x="138" y="198"/>
                    </a:cubicBezTo>
                    <a:cubicBezTo>
                      <a:pt x="268" y="198"/>
                      <a:pt x="204" y="38"/>
                      <a:pt x="163" y="36"/>
                    </a:cubicBezTo>
                    <a:close/>
                    <a:moveTo>
                      <a:pt x="116" y="168"/>
                    </a:moveTo>
                    <a:cubicBezTo>
                      <a:pt x="103" y="168"/>
                      <a:pt x="103" y="168"/>
                      <a:pt x="103" y="168"/>
                    </a:cubicBezTo>
                    <a:cubicBezTo>
                      <a:pt x="103" y="144"/>
                      <a:pt x="103" y="144"/>
                      <a:pt x="103" y="144"/>
                    </a:cubicBezTo>
                    <a:cubicBezTo>
                      <a:pt x="87" y="144"/>
                      <a:pt x="87" y="144"/>
                      <a:pt x="87" y="144"/>
                    </a:cubicBezTo>
                    <a:cubicBezTo>
                      <a:pt x="87" y="168"/>
                      <a:pt x="87" y="168"/>
                      <a:pt x="87" y="168"/>
                    </a:cubicBezTo>
                    <a:cubicBezTo>
                      <a:pt x="75" y="168"/>
                      <a:pt x="75" y="168"/>
                      <a:pt x="75" y="168"/>
                    </a:cubicBezTo>
                    <a:cubicBezTo>
                      <a:pt x="75" y="115"/>
                      <a:pt x="75" y="115"/>
                      <a:pt x="75" y="115"/>
                    </a:cubicBezTo>
                    <a:cubicBezTo>
                      <a:pt x="87" y="115"/>
                      <a:pt x="87" y="115"/>
                      <a:pt x="87" y="115"/>
                    </a:cubicBezTo>
                    <a:cubicBezTo>
                      <a:pt x="87" y="136"/>
                      <a:pt x="87" y="136"/>
                      <a:pt x="87" y="136"/>
                    </a:cubicBezTo>
                    <a:cubicBezTo>
                      <a:pt x="103" y="136"/>
                      <a:pt x="103" y="136"/>
                      <a:pt x="103" y="136"/>
                    </a:cubicBezTo>
                    <a:cubicBezTo>
                      <a:pt x="103" y="115"/>
                      <a:pt x="103" y="115"/>
                      <a:pt x="103" y="115"/>
                    </a:cubicBezTo>
                    <a:cubicBezTo>
                      <a:pt x="116" y="115"/>
                      <a:pt x="116" y="115"/>
                      <a:pt x="116" y="115"/>
                    </a:cubicBezTo>
                    <a:lnTo>
                      <a:pt x="116" y="168"/>
                    </a:lnTo>
                    <a:close/>
                    <a:moveTo>
                      <a:pt x="158" y="160"/>
                    </a:moveTo>
                    <a:cubicBezTo>
                      <a:pt x="154" y="164"/>
                      <a:pt x="148" y="166"/>
                      <a:pt x="141" y="166"/>
                    </a:cubicBezTo>
                    <a:cubicBezTo>
                      <a:pt x="134" y="166"/>
                      <a:pt x="128" y="164"/>
                      <a:pt x="124" y="159"/>
                    </a:cubicBezTo>
                    <a:cubicBezTo>
                      <a:pt x="120" y="155"/>
                      <a:pt x="118" y="149"/>
                      <a:pt x="118" y="141"/>
                    </a:cubicBezTo>
                    <a:cubicBezTo>
                      <a:pt x="118" y="134"/>
                      <a:pt x="120" y="128"/>
                      <a:pt x="124" y="123"/>
                    </a:cubicBezTo>
                    <a:cubicBezTo>
                      <a:pt x="128" y="119"/>
                      <a:pt x="134" y="117"/>
                      <a:pt x="141" y="117"/>
                    </a:cubicBezTo>
                    <a:cubicBezTo>
                      <a:pt x="148" y="117"/>
                      <a:pt x="154" y="119"/>
                      <a:pt x="158" y="123"/>
                    </a:cubicBezTo>
                    <a:cubicBezTo>
                      <a:pt x="162" y="128"/>
                      <a:pt x="164" y="134"/>
                      <a:pt x="164" y="141"/>
                    </a:cubicBezTo>
                    <a:cubicBezTo>
                      <a:pt x="164" y="149"/>
                      <a:pt x="162" y="155"/>
                      <a:pt x="158" y="160"/>
                    </a:cubicBezTo>
                    <a:close/>
                    <a:moveTo>
                      <a:pt x="187" y="128"/>
                    </a:moveTo>
                    <a:cubicBezTo>
                      <a:pt x="187" y="168"/>
                      <a:pt x="187" y="168"/>
                      <a:pt x="187" y="168"/>
                    </a:cubicBezTo>
                    <a:cubicBezTo>
                      <a:pt x="175" y="168"/>
                      <a:pt x="175" y="168"/>
                      <a:pt x="175" y="168"/>
                    </a:cubicBezTo>
                    <a:cubicBezTo>
                      <a:pt x="175" y="128"/>
                      <a:pt x="175" y="128"/>
                      <a:pt x="175" y="128"/>
                    </a:cubicBezTo>
                    <a:cubicBezTo>
                      <a:pt x="161" y="128"/>
                      <a:pt x="161" y="128"/>
                      <a:pt x="161" y="128"/>
                    </a:cubicBezTo>
                    <a:cubicBezTo>
                      <a:pt x="161" y="115"/>
                      <a:pt x="161" y="115"/>
                      <a:pt x="161" y="115"/>
                    </a:cubicBezTo>
                    <a:cubicBezTo>
                      <a:pt x="201" y="115"/>
                      <a:pt x="201" y="115"/>
                      <a:pt x="201" y="115"/>
                    </a:cubicBezTo>
                    <a:cubicBezTo>
                      <a:pt x="201" y="128"/>
                      <a:pt x="201" y="128"/>
                      <a:pt x="201" y="128"/>
                    </a:cubicBezTo>
                    <a:lnTo>
                      <a:pt x="187" y="128"/>
                    </a:lnTo>
                    <a:close/>
                  </a:path>
                </a:pathLst>
              </a:custGeom>
              <a:gradFill>
                <a:gsLst>
                  <a:gs pos="100000">
                    <a:srgbClr val="2C265B"/>
                  </a:gs>
                  <a:gs pos="0">
                    <a:srgbClr val="191532"/>
                  </a:gs>
                </a:gsLst>
                <a:lin ang="4800000" scaled="0"/>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0"/>
              <p:cNvSpPr>
                <a:spLocks noEditPoints="1"/>
              </p:cNvSpPr>
              <p:nvPr/>
            </p:nvSpPr>
            <p:spPr bwMode="auto">
              <a:xfrm>
                <a:off x="4608013" y="5185702"/>
                <a:ext cx="388938" cy="398463"/>
              </a:xfrm>
              <a:custGeom>
                <a:avLst/>
                <a:gdLst>
                  <a:gd name="T0" fmla="*/ 65 w 196"/>
                  <a:gd name="T1" fmla="*/ 90 h 202"/>
                  <a:gd name="T2" fmla="*/ 60 w 196"/>
                  <a:gd name="T3" fmla="*/ 84 h 202"/>
                  <a:gd name="T4" fmla="*/ 53 w 196"/>
                  <a:gd name="T5" fmla="*/ 86 h 202"/>
                  <a:gd name="T6" fmla="*/ 51 w 196"/>
                  <a:gd name="T7" fmla="*/ 94 h 202"/>
                  <a:gd name="T8" fmla="*/ 54 w 196"/>
                  <a:gd name="T9" fmla="*/ 105 h 202"/>
                  <a:gd name="T10" fmla="*/ 59 w 196"/>
                  <a:gd name="T11" fmla="*/ 111 h 202"/>
                  <a:gd name="T12" fmla="*/ 67 w 196"/>
                  <a:gd name="T13" fmla="*/ 109 h 202"/>
                  <a:gd name="T14" fmla="*/ 68 w 196"/>
                  <a:gd name="T15" fmla="*/ 101 h 202"/>
                  <a:gd name="T16" fmla="*/ 142 w 196"/>
                  <a:gd name="T17" fmla="*/ 106 h 202"/>
                  <a:gd name="T18" fmla="*/ 138 w 196"/>
                  <a:gd name="T19" fmla="*/ 96 h 202"/>
                  <a:gd name="T20" fmla="*/ 131 w 196"/>
                  <a:gd name="T21" fmla="*/ 94 h 202"/>
                  <a:gd name="T22" fmla="*/ 126 w 196"/>
                  <a:gd name="T23" fmla="*/ 99 h 202"/>
                  <a:gd name="T24" fmla="*/ 128 w 196"/>
                  <a:gd name="T25" fmla="*/ 110 h 202"/>
                  <a:gd name="T26" fmla="*/ 132 w 196"/>
                  <a:gd name="T27" fmla="*/ 119 h 202"/>
                  <a:gd name="T28" fmla="*/ 138 w 196"/>
                  <a:gd name="T29" fmla="*/ 121 h 202"/>
                  <a:gd name="T30" fmla="*/ 143 w 196"/>
                  <a:gd name="T31" fmla="*/ 116 h 202"/>
                  <a:gd name="T32" fmla="*/ 142 w 196"/>
                  <a:gd name="T33" fmla="*/ 106 h 202"/>
                  <a:gd name="T34" fmla="*/ 176 w 196"/>
                  <a:gd name="T35" fmla="*/ 68 h 202"/>
                  <a:gd name="T36" fmla="*/ 154 w 196"/>
                  <a:gd name="T37" fmla="*/ 35 h 202"/>
                  <a:gd name="T38" fmla="*/ 119 w 196"/>
                  <a:gd name="T39" fmla="*/ 18 h 202"/>
                  <a:gd name="T40" fmla="*/ 81 w 196"/>
                  <a:gd name="T41" fmla="*/ 16 h 202"/>
                  <a:gd name="T42" fmla="*/ 47 w 196"/>
                  <a:gd name="T43" fmla="*/ 33 h 202"/>
                  <a:gd name="T44" fmla="*/ 21 w 196"/>
                  <a:gd name="T45" fmla="*/ 63 h 202"/>
                  <a:gd name="T46" fmla="*/ 11 w 196"/>
                  <a:gd name="T47" fmla="*/ 97 h 202"/>
                  <a:gd name="T48" fmla="*/ 19 w 196"/>
                  <a:gd name="T49" fmla="*/ 135 h 202"/>
                  <a:gd name="T50" fmla="*/ 42 w 196"/>
                  <a:gd name="T51" fmla="*/ 167 h 202"/>
                  <a:gd name="T52" fmla="*/ 74 w 196"/>
                  <a:gd name="T53" fmla="*/ 185 h 202"/>
                  <a:gd name="T54" fmla="*/ 113 w 196"/>
                  <a:gd name="T55" fmla="*/ 186 h 202"/>
                  <a:gd name="T56" fmla="*/ 147 w 196"/>
                  <a:gd name="T57" fmla="*/ 173 h 202"/>
                  <a:gd name="T58" fmla="*/ 173 w 196"/>
                  <a:gd name="T59" fmla="*/ 141 h 202"/>
                  <a:gd name="T60" fmla="*/ 184 w 196"/>
                  <a:gd name="T61" fmla="*/ 103 h 202"/>
                  <a:gd name="T62" fmla="*/ 66 w 196"/>
                  <a:gd name="T63" fmla="*/ 121 h 202"/>
                  <a:gd name="T64" fmla="*/ 38 w 196"/>
                  <a:gd name="T65" fmla="*/ 103 h 202"/>
                  <a:gd name="T66" fmla="*/ 53 w 196"/>
                  <a:gd name="T67" fmla="*/ 74 h 202"/>
                  <a:gd name="T68" fmla="*/ 81 w 196"/>
                  <a:gd name="T69" fmla="*/ 92 h 202"/>
                  <a:gd name="T70" fmla="*/ 66 w 196"/>
                  <a:gd name="T71" fmla="*/ 121 h 202"/>
                  <a:gd name="T72" fmla="*/ 100 w 196"/>
                  <a:gd name="T73" fmla="*/ 63 h 202"/>
                  <a:gd name="T74" fmla="*/ 94 w 196"/>
                  <a:gd name="T75" fmla="*/ 143 h 202"/>
                  <a:gd name="T76" fmla="*/ 155 w 196"/>
                  <a:gd name="T77" fmla="*/ 122 h 202"/>
                  <a:gd name="T78" fmla="*/ 124 w 196"/>
                  <a:gd name="T79" fmla="*/ 130 h 202"/>
                  <a:gd name="T80" fmla="*/ 114 w 196"/>
                  <a:gd name="T81" fmla="*/ 94 h 202"/>
                  <a:gd name="T82" fmla="*/ 146 w 196"/>
                  <a:gd name="T83" fmla="*/ 86 h 202"/>
                  <a:gd name="T84" fmla="*/ 155 w 196"/>
                  <a:gd name="T85" fmla="*/ 12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 h="202">
                    <a:moveTo>
                      <a:pt x="67" y="96"/>
                    </a:moveTo>
                    <a:cubicBezTo>
                      <a:pt x="66" y="93"/>
                      <a:pt x="66" y="92"/>
                      <a:pt x="65" y="90"/>
                    </a:cubicBezTo>
                    <a:cubicBezTo>
                      <a:pt x="65" y="88"/>
                      <a:pt x="64" y="87"/>
                      <a:pt x="63" y="86"/>
                    </a:cubicBezTo>
                    <a:cubicBezTo>
                      <a:pt x="62" y="85"/>
                      <a:pt x="61" y="84"/>
                      <a:pt x="60" y="84"/>
                    </a:cubicBezTo>
                    <a:cubicBezTo>
                      <a:pt x="59" y="84"/>
                      <a:pt x="58" y="84"/>
                      <a:pt x="56" y="84"/>
                    </a:cubicBezTo>
                    <a:cubicBezTo>
                      <a:pt x="55" y="84"/>
                      <a:pt x="54" y="85"/>
                      <a:pt x="53" y="86"/>
                    </a:cubicBezTo>
                    <a:cubicBezTo>
                      <a:pt x="52" y="87"/>
                      <a:pt x="52" y="88"/>
                      <a:pt x="51" y="89"/>
                    </a:cubicBezTo>
                    <a:cubicBezTo>
                      <a:pt x="51" y="90"/>
                      <a:pt x="51" y="92"/>
                      <a:pt x="51" y="94"/>
                    </a:cubicBezTo>
                    <a:cubicBezTo>
                      <a:pt x="52" y="96"/>
                      <a:pt x="52" y="97"/>
                      <a:pt x="53" y="99"/>
                    </a:cubicBezTo>
                    <a:cubicBezTo>
                      <a:pt x="53" y="102"/>
                      <a:pt x="54" y="104"/>
                      <a:pt x="54" y="105"/>
                    </a:cubicBezTo>
                    <a:cubicBezTo>
                      <a:pt x="55" y="107"/>
                      <a:pt x="56" y="108"/>
                      <a:pt x="57" y="109"/>
                    </a:cubicBezTo>
                    <a:cubicBezTo>
                      <a:pt x="57" y="110"/>
                      <a:pt x="58" y="111"/>
                      <a:pt x="59" y="111"/>
                    </a:cubicBezTo>
                    <a:cubicBezTo>
                      <a:pt x="61" y="111"/>
                      <a:pt x="62" y="111"/>
                      <a:pt x="63" y="111"/>
                    </a:cubicBezTo>
                    <a:cubicBezTo>
                      <a:pt x="65" y="111"/>
                      <a:pt x="66" y="110"/>
                      <a:pt x="67" y="109"/>
                    </a:cubicBezTo>
                    <a:cubicBezTo>
                      <a:pt x="68" y="108"/>
                      <a:pt x="68" y="107"/>
                      <a:pt x="68" y="106"/>
                    </a:cubicBezTo>
                    <a:cubicBezTo>
                      <a:pt x="68" y="105"/>
                      <a:pt x="68" y="103"/>
                      <a:pt x="68" y="101"/>
                    </a:cubicBezTo>
                    <a:cubicBezTo>
                      <a:pt x="68" y="100"/>
                      <a:pt x="68" y="98"/>
                      <a:pt x="67" y="96"/>
                    </a:cubicBezTo>
                    <a:close/>
                    <a:moveTo>
                      <a:pt x="142" y="106"/>
                    </a:moveTo>
                    <a:cubicBezTo>
                      <a:pt x="141" y="104"/>
                      <a:pt x="141" y="102"/>
                      <a:pt x="140" y="100"/>
                    </a:cubicBezTo>
                    <a:cubicBezTo>
                      <a:pt x="140" y="99"/>
                      <a:pt x="139" y="97"/>
                      <a:pt x="138" y="96"/>
                    </a:cubicBezTo>
                    <a:cubicBezTo>
                      <a:pt x="137" y="95"/>
                      <a:pt x="136" y="95"/>
                      <a:pt x="135" y="94"/>
                    </a:cubicBezTo>
                    <a:cubicBezTo>
                      <a:pt x="134" y="94"/>
                      <a:pt x="133" y="94"/>
                      <a:pt x="131" y="94"/>
                    </a:cubicBezTo>
                    <a:cubicBezTo>
                      <a:pt x="130" y="95"/>
                      <a:pt x="129" y="95"/>
                      <a:pt x="128" y="96"/>
                    </a:cubicBezTo>
                    <a:cubicBezTo>
                      <a:pt x="127" y="97"/>
                      <a:pt x="127" y="98"/>
                      <a:pt x="126" y="99"/>
                    </a:cubicBezTo>
                    <a:cubicBezTo>
                      <a:pt x="126" y="101"/>
                      <a:pt x="126" y="102"/>
                      <a:pt x="126" y="104"/>
                    </a:cubicBezTo>
                    <a:cubicBezTo>
                      <a:pt x="127" y="106"/>
                      <a:pt x="127" y="108"/>
                      <a:pt x="128" y="110"/>
                    </a:cubicBezTo>
                    <a:cubicBezTo>
                      <a:pt x="128" y="112"/>
                      <a:pt x="129" y="114"/>
                      <a:pt x="129" y="115"/>
                    </a:cubicBezTo>
                    <a:cubicBezTo>
                      <a:pt x="130" y="117"/>
                      <a:pt x="131" y="118"/>
                      <a:pt x="132" y="119"/>
                    </a:cubicBezTo>
                    <a:cubicBezTo>
                      <a:pt x="132" y="120"/>
                      <a:pt x="133" y="121"/>
                      <a:pt x="134" y="121"/>
                    </a:cubicBezTo>
                    <a:cubicBezTo>
                      <a:pt x="136" y="122"/>
                      <a:pt x="137" y="122"/>
                      <a:pt x="138" y="121"/>
                    </a:cubicBezTo>
                    <a:cubicBezTo>
                      <a:pt x="140" y="121"/>
                      <a:pt x="141" y="120"/>
                      <a:pt x="142" y="119"/>
                    </a:cubicBezTo>
                    <a:cubicBezTo>
                      <a:pt x="143" y="119"/>
                      <a:pt x="143" y="117"/>
                      <a:pt x="143" y="116"/>
                    </a:cubicBezTo>
                    <a:cubicBezTo>
                      <a:pt x="144" y="115"/>
                      <a:pt x="144" y="114"/>
                      <a:pt x="143" y="112"/>
                    </a:cubicBezTo>
                    <a:cubicBezTo>
                      <a:pt x="143" y="110"/>
                      <a:pt x="143" y="108"/>
                      <a:pt x="142" y="106"/>
                    </a:cubicBezTo>
                    <a:close/>
                    <a:moveTo>
                      <a:pt x="196" y="83"/>
                    </a:moveTo>
                    <a:cubicBezTo>
                      <a:pt x="176" y="68"/>
                      <a:pt x="176" y="68"/>
                      <a:pt x="176" y="68"/>
                    </a:cubicBezTo>
                    <a:cubicBezTo>
                      <a:pt x="179" y="43"/>
                      <a:pt x="179" y="43"/>
                      <a:pt x="179" y="43"/>
                    </a:cubicBezTo>
                    <a:cubicBezTo>
                      <a:pt x="154" y="35"/>
                      <a:pt x="154" y="35"/>
                      <a:pt x="154" y="35"/>
                    </a:cubicBezTo>
                    <a:cubicBezTo>
                      <a:pt x="145" y="12"/>
                      <a:pt x="145" y="12"/>
                      <a:pt x="145" y="12"/>
                    </a:cubicBezTo>
                    <a:cubicBezTo>
                      <a:pt x="119" y="18"/>
                      <a:pt x="119" y="18"/>
                      <a:pt x="119" y="18"/>
                    </a:cubicBezTo>
                    <a:cubicBezTo>
                      <a:pt x="101" y="0"/>
                      <a:pt x="101" y="0"/>
                      <a:pt x="101" y="0"/>
                    </a:cubicBezTo>
                    <a:cubicBezTo>
                      <a:pt x="81" y="16"/>
                      <a:pt x="81" y="16"/>
                      <a:pt x="81" y="16"/>
                    </a:cubicBezTo>
                    <a:cubicBezTo>
                      <a:pt x="57" y="9"/>
                      <a:pt x="57" y="9"/>
                      <a:pt x="57" y="9"/>
                    </a:cubicBezTo>
                    <a:cubicBezTo>
                      <a:pt x="47" y="33"/>
                      <a:pt x="47" y="33"/>
                      <a:pt x="47" y="33"/>
                    </a:cubicBezTo>
                    <a:cubicBezTo>
                      <a:pt x="23" y="35"/>
                      <a:pt x="23" y="35"/>
                      <a:pt x="23" y="35"/>
                    </a:cubicBezTo>
                    <a:cubicBezTo>
                      <a:pt x="21" y="63"/>
                      <a:pt x="21" y="63"/>
                      <a:pt x="21" y="63"/>
                    </a:cubicBezTo>
                    <a:cubicBezTo>
                      <a:pt x="1" y="79"/>
                      <a:pt x="1" y="79"/>
                      <a:pt x="1" y="79"/>
                    </a:cubicBezTo>
                    <a:cubicBezTo>
                      <a:pt x="11" y="97"/>
                      <a:pt x="11" y="97"/>
                      <a:pt x="11" y="97"/>
                    </a:cubicBezTo>
                    <a:cubicBezTo>
                      <a:pt x="0" y="119"/>
                      <a:pt x="0" y="119"/>
                      <a:pt x="0" y="119"/>
                    </a:cubicBezTo>
                    <a:cubicBezTo>
                      <a:pt x="19" y="135"/>
                      <a:pt x="19" y="135"/>
                      <a:pt x="19" y="135"/>
                    </a:cubicBezTo>
                    <a:cubicBezTo>
                      <a:pt x="17" y="160"/>
                      <a:pt x="17" y="160"/>
                      <a:pt x="17" y="160"/>
                    </a:cubicBezTo>
                    <a:cubicBezTo>
                      <a:pt x="42" y="167"/>
                      <a:pt x="42" y="167"/>
                      <a:pt x="42" y="167"/>
                    </a:cubicBezTo>
                    <a:cubicBezTo>
                      <a:pt x="50" y="190"/>
                      <a:pt x="50" y="190"/>
                      <a:pt x="50" y="190"/>
                    </a:cubicBezTo>
                    <a:cubicBezTo>
                      <a:pt x="74" y="185"/>
                      <a:pt x="74" y="185"/>
                      <a:pt x="74" y="185"/>
                    </a:cubicBezTo>
                    <a:cubicBezTo>
                      <a:pt x="93" y="202"/>
                      <a:pt x="93" y="202"/>
                      <a:pt x="93" y="202"/>
                    </a:cubicBezTo>
                    <a:cubicBezTo>
                      <a:pt x="113" y="186"/>
                      <a:pt x="113" y="186"/>
                      <a:pt x="113" y="186"/>
                    </a:cubicBezTo>
                    <a:cubicBezTo>
                      <a:pt x="139" y="193"/>
                      <a:pt x="139" y="193"/>
                      <a:pt x="139" y="193"/>
                    </a:cubicBezTo>
                    <a:cubicBezTo>
                      <a:pt x="147" y="173"/>
                      <a:pt x="147" y="173"/>
                      <a:pt x="147" y="173"/>
                    </a:cubicBezTo>
                    <a:cubicBezTo>
                      <a:pt x="172" y="169"/>
                      <a:pt x="172" y="169"/>
                      <a:pt x="172" y="169"/>
                    </a:cubicBezTo>
                    <a:cubicBezTo>
                      <a:pt x="173" y="141"/>
                      <a:pt x="173" y="141"/>
                      <a:pt x="173" y="141"/>
                    </a:cubicBezTo>
                    <a:cubicBezTo>
                      <a:pt x="193" y="129"/>
                      <a:pt x="193" y="129"/>
                      <a:pt x="193" y="129"/>
                    </a:cubicBezTo>
                    <a:cubicBezTo>
                      <a:pt x="184" y="103"/>
                      <a:pt x="184" y="103"/>
                      <a:pt x="184" y="103"/>
                    </a:cubicBezTo>
                    <a:lnTo>
                      <a:pt x="196" y="83"/>
                    </a:lnTo>
                    <a:close/>
                    <a:moveTo>
                      <a:pt x="66" y="121"/>
                    </a:moveTo>
                    <a:cubicBezTo>
                      <a:pt x="59" y="123"/>
                      <a:pt x="53" y="123"/>
                      <a:pt x="49" y="120"/>
                    </a:cubicBezTo>
                    <a:cubicBezTo>
                      <a:pt x="44" y="117"/>
                      <a:pt x="41" y="111"/>
                      <a:pt x="38" y="103"/>
                    </a:cubicBezTo>
                    <a:cubicBezTo>
                      <a:pt x="36" y="95"/>
                      <a:pt x="36" y="89"/>
                      <a:pt x="39" y="84"/>
                    </a:cubicBezTo>
                    <a:cubicBezTo>
                      <a:pt x="42" y="79"/>
                      <a:pt x="46" y="75"/>
                      <a:pt x="53" y="74"/>
                    </a:cubicBezTo>
                    <a:cubicBezTo>
                      <a:pt x="60" y="72"/>
                      <a:pt x="66" y="72"/>
                      <a:pt x="71" y="75"/>
                    </a:cubicBezTo>
                    <a:cubicBezTo>
                      <a:pt x="75" y="78"/>
                      <a:pt x="79" y="84"/>
                      <a:pt x="81" y="92"/>
                    </a:cubicBezTo>
                    <a:cubicBezTo>
                      <a:pt x="83" y="100"/>
                      <a:pt x="83" y="106"/>
                      <a:pt x="80" y="111"/>
                    </a:cubicBezTo>
                    <a:cubicBezTo>
                      <a:pt x="78" y="116"/>
                      <a:pt x="73" y="119"/>
                      <a:pt x="66" y="121"/>
                    </a:cubicBezTo>
                    <a:close/>
                    <a:moveTo>
                      <a:pt x="81" y="146"/>
                    </a:moveTo>
                    <a:cubicBezTo>
                      <a:pt x="100" y="63"/>
                      <a:pt x="100" y="63"/>
                      <a:pt x="100" y="63"/>
                    </a:cubicBezTo>
                    <a:cubicBezTo>
                      <a:pt x="113" y="59"/>
                      <a:pt x="113" y="59"/>
                      <a:pt x="113" y="59"/>
                    </a:cubicBezTo>
                    <a:cubicBezTo>
                      <a:pt x="94" y="143"/>
                      <a:pt x="94" y="143"/>
                      <a:pt x="94" y="143"/>
                    </a:cubicBezTo>
                    <a:lnTo>
                      <a:pt x="81" y="146"/>
                    </a:lnTo>
                    <a:close/>
                    <a:moveTo>
                      <a:pt x="155" y="122"/>
                    </a:moveTo>
                    <a:cubicBezTo>
                      <a:pt x="153" y="126"/>
                      <a:pt x="148" y="130"/>
                      <a:pt x="141" y="132"/>
                    </a:cubicBezTo>
                    <a:cubicBezTo>
                      <a:pt x="134" y="134"/>
                      <a:pt x="128" y="133"/>
                      <a:pt x="124" y="130"/>
                    </a:cubicBezTo>
                    <a:cubicBezTo>
                      <a:pt x="119" y="127"/>
                      <a:pt x="116" y="122"/>
                      <a:pt x="113" y="114"/>
                    </a:cubicBezTo>
                    <a:cubicBezTo>
                      <a:pt x="111" y="106"/>
                      <a:pt x="112" y="99"/>
                      <a:pt x="114" y="94"/>
                    </a:cubicBezTo>
                    <a:cubicBezTo>
                      <a:pt x="117" y="89"/>
                      <a:pt x="122" y="86"/>
                      <a:pt x="128" y="84"/>
                    </a:cubicBezTo>
                    <a:cubicBezTo>
                      <a:pt x="136" y="82"/>
                      <a:pt x="141" y="83"/>
                      <a:pt x="146" y="86"/>
                    </a:cubicBezTo>
                    <a:cubicBezTo>
                      <a:pt x="151" y="89"/>
                      <a:pt x="154" y="94"/>
                      <a:pt x="156" y="102"/>
                    </a:cubicBezTo>
                    <a:cubicBezTo>
                      <a:pt x="158" y="110"/>
                      <a:pt x="158" y="117"/>
                      <a:pt x="155" y="122"/>
                    </a:cubicBezTo>
                    <a:close/>
                  </a:path>
                </a:pathLst>
              </a:custGeom>
              <a:gradFill>
                <a:gsLst>
                  <a:gs pos="100000">
                    <a:srgbClr val="2C265B"/>
                  </a:gs>
                  <a:gs pos="0">
                    <a:srgbClr val="191532"/>
                  </a:gs>
                </a:gsLst>
                <a:lin ang="4800000" scaled="0"/>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52"/>
              <p:cNvSpPr>
                <a:spLocks noEditPoints="1"/>
              </p:cNvSpPr>
              <p:nvPr/>
            </p:nvSpPr>
            <p:spPr bwMode="auto">
              <a:xfrm>
                <a:off x="1468817" y="5187289"/>
                <a:ext cx="392113" cy="395288"/>
              </a:xfrm>
              <a:custGeom>
                <a:avLst/>
                <a:gdLst>
                  <a:gd name="T0" fmla="*/ 89 w 198"/>
                  <a:gd name="T1" fmla="*/ 104 h 200"/>
                  <a:gd name="T2" fmla="*/ 81 w 198"/>
                  <a:gd name="T3" fmla="*/ 104 h 200"/>
                  <a:gd name="T4" fmla="*/ 191 w 198"/>
                  <a:gd name="T5" fmla="*/ 63 h 200"/>
                  <a:gd name="T6" fmla="*/ 149 w 198"/>
                  <a:gd name="T7" fmla="*/ 14 h 200"/>
                  <a:gd name="T8" fmla="*/ 89 w 198"/>
                  <a:gd name="T9" fmla="*/ 1 h 200"/>
                  <a:gd name="T10" fmla="*/ 33 w 198"/>
                  <a:gd name="T11" fmla="*/ 26 h 200"/>
                  <a:gd name="T12" fmla="*/ 2 w 198"/>
                  <a:gd name="T13" fmla="*/ 78 h 200"/>
                  <a:gd name="T14" fmla="*/ 8 w 198"/>
                  <a:gd name="T15" fmla="*/ 139 h 200"/>
                  <a:gd name="T16" fmla="*/ 48 w 198"/>
                  <a:gd name="T17" fmla="*/ 185 h 200"/>
                  <a:gd name="T18" fmla="*/ 107 w 198"/>
                  <a:gd name="T19" fmla="*/ 199 h 200"/>
                  <a:gd name="T20" fmla="*/ 163 w 198"/>
                  <a:gd name="T21" fmla="*/ 176 h 200"/>
                  <a:gd name="T22" fmla="*/ 195 w 198"/>
                  <a:gd name="T23" fmla="*/ 124 h 200"/>
                  <a:gd name="T24" fmla="*/ 62 w 198"/>
                  <a:gd name="T25" fmla="*/ 116 h 200"/>
                  <a:gd name="T26" fmla="*/ 43 w 198"/>
                  <a:gd name="T27" fmla="*/ 119 h 200"/>
                  <a:gd name="T28" fmla="*/ 37 w 198"/>
                  <a:gd name="T29" fmla="*/ 107 h 200"/>
                  <a:gd name="T30" fmla="*/ 44 w 198"/>
                  <a:gd name="T31" fmla="*/ 111 h 200"/>
                  <a:gd name="T32" fmla="*/ 53 w 198"/>
                  <a:gd name="T33" fmla="*/ 112 h 200"/>
                  <a:gd name="T34" fmla="*/ 56 w 198"/>
                  <a:gd name="T35" fmla="*/ 111 h 200"/>
                  <a:gd name="T36" fmla="*/ 56 w 198"/>
                  <a:gd name="T37" fmla="*/ 106 h 200"/>
                  <a:gd name="T38" fmla="*/ 49 w 198"/>
                  <a:gd name="T39" fmla="*/ 104 h 200"/>
                  <a:gd name="T40" fmla="*/ 39 w 198"/>
                  <a:gd name="T41" fmla="*/ 99 h 200"/>
                  <a:gd name="T42" fmla="*/ 41 w 198"/>
                  <a:gd name="T43" fmla="*/ 83 h 200"/>
                  <a:gd name="T44" fmla="*/ 59 w 198"/>
                  <a:gd name="T45" fmla="*/ 81 h 200"/>
                  <a:gd name="T46" fmla="*/ 65 w 198"/>
                  <a:gd name="T47" fmla="*/ 91 h 200"/>
                  <a:gd name="T48" fmla="*/ 59 w 198"/>
                  <a:gd name="T49" fmla="*/ 88 h 200"/>
                  <a:gd name="T50" fmla="*/ 51 w 198"/>
                  <a:gd name="T51" fmla="*/ 87 h 200"/>
                  <a:gd name="T52" fmla="*/ 47 w 198"/>
                  <a:gd name="T53" fmla="*/ 89 h 200"/>
                  <a:gd name="T54" fmla="*/ 48 w 198"/>
                  <a:gd name="T55" fmla="*/ 93 h 200"/>
                  <a:gd name="T56" fmla="*/ 55 w 198"/>
                  <a:gd name="T57" fmla="*/ 96 h 200"/>
                  <a:gd name="T58" fmla="*/ 65 w 198"/>
                  <a:gd name="T59" fmla="*/ 100 h 200"/>
                  <a:gd name="T60" fmla="*/ 62 w 198"/>
                  <a:gd name="T61" fmla="*/ 116 h 200"/>
                  <a:gd name="T62" fmla="*/ 91 w 198"/>
                  <a:gd name="T63" fmla="*/ 111 h 200"/>
                  <a:gd name="T64" fmla="*/ 77 w 198"/>
                  <a:gd name="T65" fmla="*/ 119 h 200"/>
                  <a:gd name="T66" fmla="*/ 80 w 198"/>
                  <a:gd name="T67" fmla="*/ 81 h 200"/>
                  <a:gd name="T68" fmla="*/ 103 w 198"/>
                  <a:gd name="T69" fmla="*/ 119 h 200"/>
                  <a:gd name="T70" fmla="*/ 133 w 198"/>
                  <a:gd name="T71" fmla="*/ 119 h 200"/>
                  <a:gd name="T72" fmla="*/ 107 w 198"/>
                  <a:gd name="T73" fmla="*/ 81 h 200"/>
                  <a:gd name="T74" fmla="*/ 117 w 198"/>
                  <a:gd name="T75" fmla="*/ 111 h 200"/>
                  <a:gd name="T76" fmla="*/ 133 w 198"/>
                  <a:gd name="T77" fmla="*/ 119 h 200"/>
                  <a:gd name="T78" fmla="*/ 146 w 198"/>
                  <a:gd name="T79" fmla="*/ 88 h 200"/>
                  <a:gd name="T80" fmla="*/ 161 w 198"/>
                  <a:gd name="T81" fmla="*/ 95 h 200"/>
                  <a:gd name="T82" fmla="*/ 146 w 198"/>
                  <a:gd name="T83" fmla="*/ 102 h 200"/>
                  <a:gd name="T84" fmla="*/ 162 w 198"/>
                  <a:gd name="T85" fmla="*/ 111 h 200"/>
                  <a:gd name="T86" fmla="*/ 137 w 198"/>
                  <a:gd name="T87" fmla="*/ 119 h 200"/>
                  <a:gd name="T88" fmla="*/ 162 w 198"/>
                  <a:gd name="T89" fmla="*/ 8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8" h="200">
                    <a:moveTo>
                      <a:pt x="81" y="104"/>
                    </a:moveTo>
                    <a:cubicBezTo>
                      <a:pt x="89" y="104"/>
                      <a:pt x="89" y="104"/>
                      <a:pt x="89" y="104"/>
                    </a:cubicBezTo>
                    <a:cubicBezTo>
                      <a:pt x="85" y="92"/>
                      <a:pt x="85" y="92"/>
                      <a:pt x="85" y="92"/>
                    </a:cubicBezTo>
                    <a:lnTo>
                      <a:pt x="81" y="104"/>
                    </a:lnTo>
                    <a:close/>
                    <a:moveTo>
                      <a:pt x="186" y="94"/>
                    </a:moveTo>
                    <a:cubicBezTo>
                      <a:pt x="193" y="85"/>
                      <a:pt x="195" y="74"/>
                      <a:pt x="191" y="63"/>
                    </a:cubicBezTo>
                    <a:cubicBezTo>
                      <a:pt x="186" y="51"/>
                      <a:pt x="175" y="44"/>
                      <a:pt x="164" y="44"/>
                    </a:cubicBezTo>
                    <a:cubicBezTo>
                      <a:pt x="165" y="32"/>
                      <a:pt x="159" y="20"/>
                      <a:pt x="149" y="14"/>
                    </a:cubicBezTo>
                    <a:cubicBezTo>
                      <a:pt x="139" y="8"/>
                      <a:pt x="127" y="9"/>
                      <a:pt x="117" y="15"/>
                    </a:cubicBezTo>
                    <a:cubicBezTo>
                      <a:pt x="111" y="6"/>
                      <a:pt x="101" y="0"/>
                      <a:pt x="89" y="1"/>
                    </a:cubicBezTo>
                    <a:cubicBezTo>
                      <a:pt x="77" y="2"/>
                      <a:pt x="68" y="10"/>
                      <a:pt x="64" y="20"/>
                    </a:cubicBezTo>
                    <a:cubicBezTo>
                      <a:pt x="54" y="16"/>
                      <a:pt x="42" y="18"/>
                      <a:pt x="33" y="26"/>
                    </a:cubicBezTo>
                    <a:cubicBezTo>
                      <a:pt x="25" y="33"/>
                      <a:pt x="21" y="45"/>
                      <a:pt x="24" y="56"/>
                    </a:cubicBezTo>
                    <a:cubicBezTo>
                      <a:pt x="13" y="59"/>
                      <a:pt x="5" y="67"/>
                      <a:pt x="2" y="78"/>
                    </a:cubicBezTo>
                    <a:cubicBezTo>
                      <a:pt x="0" y="90"/>
                      <a:pt x="4" y="101"/>
                      <a:pt x="12" y="108"/>
                    </a:cubicBezTo>
                    <a:cubicBezTo>
                      <a:pt x="5" y="116"/>
                      <a:pt x="3" y="128"/>
                      <a:pt x="8" y="139"/>
                    </a:cubicBezTo>
                    <a:cubicBezTo>
                      <a:pt x="12" y="150"/>
                      <a:pt x="22" y="156"/>
                      <a:pt x="33" y="157"/>
                    </a:cubicBezTo>
                    <a:cubicBezTo>
                      <a:pt x="33" y="168"/>
                      <a:pt x="38" y="179"/>
                      <a:pt x="48" y="185"/>
                    </a:cubicBezTo>
                    <a:cubicBezTo>
                      <a:pt x="58" y="191"/>
                      <a:pt x="70" y="191"/>
                      <a:pt x="79" y="185"/>
                    </a:cubicBezTo>
                    <a:cubicBezTo>
                      <a:pt x="85" y="194"/>
                      <a:pt x="95" y="200"/>
                      <a:pt x="107" y="199"/>
                    </a:cubicBezTo>
                    <a:cubicBezTo>
                      <a:pt x="119" y="198"/>
                      <a:pt x="128" y="191"/>
                      <a:pt x="133" y="181"/>
                    </a:cubicBezTo>
                    <a:cubicBezTo>
                      <a:pt x="143" y="185"/>
                      <a:pt x="154" y="183"/>
                      <a:pt x="163" y="176"/>
                    </a:cubicBezTo>
                    <a:cubicBezTo>
                      <a:pt x="172" y="168"/>
                      <a:pt x="176" y="157"/>
                      <a:pt x="173" y="146"/>
                    </a:cubicBezTo>
                    <a:cubicBezTo>
                      <a:pt x="184" y="143"/>
                      <a:pt x="193" y="135"/>
                      <a:pt x="195" y="124"/>
                    </a:cubicBezTo>
                    <a:cubicBezTo>
                      <a:pt x="198" y="112"/>
                      <a:pt x="194" y="101"/>
                      <a:pt x="186" y="94"/>
                    </a:cubicBezTo>
                    <a:close/>
                    <a:moveTo>
                      <a:pt x="62" y="116"/>
                    </a:moveTo>
                    <a:cubicBezTo>
                      <a:pt x="59" y="118"/>
                      <a:pt x="55" y="119"/>
                      <a:pt x="50" y="119"/>
                    </a:cubicBezTo>
                    <a:cubicBezTo>
                      <a:pt x="47" y="119"/>
                      <a:pt x="45" y="119"/>
                      <a:pt x="43" y="119"/>
                    </a:cubicBezTo>
                    <a:cubicBezTo>
                      <a:pt x="41" y="118"/>
                      <a:pt x="38" y="117"/>
                      <a:pt x="37" y="116"/>
                    </a:cubicBezTo>
                    <a:cubicBezTo>
                      <a:pt x="37" y="107"/>
                      <a:pt x="37" y="107"/>
                      <a:pt x="37" y="107"/>
                    </a:cubicBezTo>
                    <a:cubicBezTo>
                      <a:pt x="37" y="107"/>
                      <a:pt x="37" y="107"/>
                      <a:pt x="37" y="107"/>
                    </a:cubicBezTo>
                    <a:cubicBezTo>
                      <a:pt x="39" y="109"/>
                      <a:pt x="41" y="110"/>
                      <a:pt x="44" y="111"/>
                    </a:cubicBezTo>
                    <a:cubicBezTo>
                      <a:pt x="46" y="112"/>
                      <a:pt x="48" y="112"/>
                      <a:pt x="50" y="112"/>
                    </a:cubicBezTo>
                    <a:cubicBezTo>
                      <a:pt x="51" y="112"/>
                      <a:pt x="52" y="112"/>
                      <a:pt x="53" y="112"/>
                    </a:cubicBezTo>
                    <a:cubicBezTo>
                      <a:pt x="53" y="112"/>
                      <a:pt x="54" y="112"/>
                      <a:pt x="55" y="112"/>
                    </a:cubicBezTo>
                    <a:cubicBezTo>
                      <a:pt x="55" y="111"/>
                      <a:pt x="56" y="111"/>
                      <a:pt x="56" y="111"/>
                    </a:cubicBezTo>
                    <a:cubicBezTo>
                      <a:pt x="57" y="110"/>
                      <a:pt x="57" y="109"/>
                      <a:pt x="57" y="108"/>
                    </a:cubicBezTo>
                    <a:cubicBezTo>
                      <a:pt x="57" y="107"/>
                      <a:pt x="57" y="107"/>
                      <a:pt x="56" y="106"/>
                    </a:cubicBezTo>
                    <a:cubicBezTo>
                      <a:pt x="55" y="106"/>
                      <a:pt x="54" y="105"/>
                      <a:pt x="53" y="105"/>
                    </a:cubicBezTo>
                    <a:cubicBezTo>
                      <a:pt x="52" y="104"/>
                      <a:pt x="51" y="104"/>
                      <a:pt x="49" y="104"/>
                    </a:cubicBezTo>
                    <a:cubicBezTo>
                      <a:pt x="48" y="104"/>
                      <a:pt x="46" y="103"/>
                      <a:pt x="45" y="103"/>
                    </a:cubicBezTo>
                    <a:cubicBezTo>
                      <a:pt x="42" y="102"/>
                      <a:pt x="40" y="100"/>
                      <a:pt x="39" y="99"/>
                    </a:cubicBezTo>
                    <a:cubicBezTo>
                      <a:pt x="37" y="97"/>
                      <a:pt x="37" y="95"/>
                      <a:pt x="37" y="92"/>
                    </a:cubicBezTo>
                    <a:cubicBezTo>
                      <a:pt x="37" y="88"/>
                      <a:pt x="38" y="86"/>
                      <a:pt x="41" y="83"/>
                    </a:cubicBezTo>
                    <a:cubicBezTo>
                      <a:pt x="44" y="81"/>
                      <a:pt x="48" y="80"/>
                      <a:pt x="53" y="80"/>
                    </a:cubicBezTo>
                    <a:cubicBezTo>
                      <a:pt x="55" y="80"/>
                      <a:pt x="57" y="80"/>
                      <a:pt x="59" y="81"/>
                    </a:cubicBezTo>
                    <a:cubicBezTo>
                      <a:pt x="62" y="81"/>
                      <a:pt x="64" y="82"/>
                      <a:pt x="65" y="83"/>
                    </a:cubicBezTo>
                    <a:cubicBezTo>
                      <a:pt x="65" y="91"/>
                      <a:pt x="65" y="91"/>
                      <a:pt x="65" y="91"/>
                    </a:cubicBezTo>
                    <a:cubicBezTo>
                      <a:pt x="65" y="91"/>
                      <a:pt x="65" y="91"/>
                      <a:pt x="65" y="91"/>
                    </a:cubicBezTo>
                    <a:cubicBezTo>
                      <a:pt x="63" y="90"/>
                      <a:pt x="61" y="89"/>
                      <a:pt x="59" y="88"/>
                    </a:cubicBezTo>
                    <a:cubicBezTo>
                      <a:pt x="57" y="87"/>
                      <a:pt x="55" y="87"/>
                      <a:pt x="53" y="87"/>
                    </a:cubicBezTo>
                    <a:cubicBezTo>
                      <a:pt x="52" y="87"/>
                      <a:pt x="52" y="87"/>
                      <a:pt x="51" y="87"/>
                    </a:cubicBezTo>
                    <a:cubicBezTo>
                      <a:pt x="50" y="87"/>
                      <a:pt x="49" y="87"/>
                      <a:pt x="49" y="88"/>
                    </a:cubicBezTo>
                    <a:cubicBezTo>
                      <a:pt x="48" y="88"/>
                      <a:pt x="48" y="88"/>
                      <a:pt x="47" y="89"/>
                    </a:cubicBezTo>
                    <a:cubicBezTo>
                      <a:pt x="47" y="90"/>
                      <a:pt x="47" y="90"/>
                      <a:pt x="47" y="91"/>
                    </a:cubicBezTo>
                    <a:cubicBezTo>
                      <a:pt x="47" y="92"/>
                      <a:pt x="47" y="93"/>
                      <a:pt x="48" y="93"/>
                    </a:cubicBezTo>
                    <a:cubicBezTo>
                      <a:pt x="48" y="94"/>
                      <a:pt x="50" y="94"/>
                      <a:pt x="52" y="95"/>
                    </a:cubicBezTo>
                    <a:cubicBezTo>
                      <a:pt x="53" y="95"/>
                      <a:pt x="54" y="95"/>
                      <a:pt x="55" y="96"/>
                    </a:cubicBezTo>
                    <a:cubicBezTo>
                      <a:pt x="56" y="96"/>
                      <a:pt x="58" y="96"/>
                      <a:pt x="59" y="97"/>
                    </a:cubicBezTo>
                    <a:cubicBezTo>
                      <a:pt x="62" y="98"/>
                      <a:pt x="64" y="99"/>
                      <a:pt x="65" y="100"/>
                    </a:cubicBezTo>
                    <a:cubicBezTo>
                      <a:pt x="66" y="102"/>
                      <a:pt x="67" y="104"/>
                      <a:pt x="67" y="107"/>
                    </a:cubicBezTo>
                    <a:cubicBezTo>
                      <a:pt x="67" y="111"/>
                      <a:pt x="65" y="114"/>
                      <a:pt x="62" y="116"/>
                    </a:cubicBezTo>
                    <a:close/>
                    <a:moveTo>
                      <a:pt x="94" y="119"/>
                    </a:moveTo>
                    <a:cubicBezTo>
                      <a:pt x="91" y="111"/>
                      <a:pt x="91" y="111"/>
                      <a:pt x="91" y="111"/>
                    </a:cubicBezTo>
                    <a:cubicBezTo>
                      <a:pt x="79" y="111"/>
                      <a:pt x="79" y="111"/>
                      <a:pt x="79" y="111"/>
                    </a:cubicBezTo>
                    <a:cubicBezTo>
                      <a:pt x="77" y="119"/>
                      <a:pt x="77" y="119"/>
                      <a:pt x="77" y="119"/>
                    </a:cubicBezTo>
                    <a:cubicBezTo>
                      <a:pt x="67" y="119"/>
                      <a:pt x="67" y="119"/>
                      <a:pt x="67" y="119"/>
                    </a:cubicBezTo>
                    <a:cubicBezTo>
                      <a:pt x="80" y="81"/>
                      <a:pt x="80" y="81"/>
                      <a:pt x="80" y="81"/>
                    </a:cubicBezTo>
                    <a:cubicBezTo>
                      <a:pt x="91" y="81"/>
                      <a:pt x="91" y="81"/>
                      <a:pt x="91" y="81"/>
                    </a:cubicBezTo>
                    <a:cubicBezTo>
                      <a:pt x="103" y="119"/>
                      <a:pt x="103" y="119"/>
                      <a:pt x="103" y="119"/>
                    </a:cubicBezTo>
                    <a:lnTo>
                      <a:pt x="94" y="119"/>
                    </a:lnTo>
                    <a:close/>
                    <a:moveTo>
                      <a:pt x="133" y="119"/>
                    </a:moveTo>
                    <a:cubicBezTo>
                      <a:pt x="107" y="119"/>
                      <a:pt x="107" y="119"/>
                      <a:pt x="107" y="119"/>
                    </a:cubicBezTo>
                    <a:cubicBezTo>
                      <a:pt x="107" y="81"/>
                      <a:pt x="107" y="81"/>
                      <a:pt x="107" y="81"/>
                    </a:cubicBezTo>
                    <a:cubicBezTo>
                      <a:pt x="117" y="81"/>
                      <a:pt x="117" y="81"/>
                      <a:pt x="117" y="81"/>
                    </a:cubicBezTo>
                    <a:cubicBezTo>
                      <a:pt x="117" y="111"/>
                      <a:pt x="117" y="111"/>
                      <a:pt x="117" y="111"/>
                    </a:cubicBezTo>
                    <a:cubicBezTo>
                      <a:pt x="133" y="111"/>
                      <a:pt x="133" y="111"/>
                      <a:pt x="133" y="111"/>
                    </a:cubicBezTo>
                    <a:lnTo>
                      <a:pt x="133" y="119"/>
                    </a:lnTo>
                    <a:close/>
                    <a:moveTo>
                      <a:pt x="162" y="88"/>
                    </a:moveTo>
                    <a:cubicBezTo>
                      <a:pt x="146" y="88"/>
                      <a:pt x="146" y="88"/>
                      <a:pt x="146" y="88"/>
                    </a:cubicBezTo>
                    <a:cubicBezTo>
                      <a:pt x="146" y="95"/>
                      <a:pt x="146" y="95"/>
                      <a:pt x="146" y="95"/>
                    </a:cubicBezTo>
                    <a:cubicBezTo>
                      <a:pt x="161" y="95"/>
                      <a:pt x="161" y="95"/>
                      <a:pt x="161" y="95"/>
                    </a:cubicBezTo>
                    <a:cubicBezTo>
                      <a:pt x="161" y="102"/>
                      <a:pt x="161" y="102"/>
                      <a:pt x="161" y="102"/>
                    </a:cubicBezTo>
                    <a:cubicBezTo>
                      <a:pt x="146" y="102"/>
                      <a:pt x="146" y="102"/>
                      <a:pt x="146" y="102"/>
                    </a:cubicBezTo>
                    <a:cubicBezTo>
                      <a:pt x="146" y="111"/>
                      <a:pt x="146" y="111"/>
                      <a:pt x="146" y="111"/>
                    </a:cubicBezTo>
                    <a:cubicBezTo>
                      <a:pt x="162" y="111"/>
                      <a:pt x="162" y="111"/>
                      <a:pt x="162" y="111"/>
                    </a:cubicBezTo>
                    <a:cubicBezTo>
                      <a:pt x="162" y="119"/>
                      <a:pt x="162" y="119"/>
                      <a:pt x="162" y="119"/>
                    </a:cubicBezTo>
                    <a:cubicBezTo>
                      <a:pt x="137" y="119"/>
                      <a:pt x="137" y="119"/>
                      <a:pt x="137" y="119"/>
                    </a:cubicBezTo>
                    <a:cubicBezTo>
                      <a:pt x="137" y="81"/>
                      <a:pt x="137" y="81"/>
                      <a:pt x="137" y="81"/>
                    </a:cubicBezTo>
                    <a:cubicBezTo>
                      <a:pt x="162" y="81"/>
                      <a:pt x="162" y="81"/>
                      <a:pt x="162" y="81"/>
                    </a:cubicBezTo>
                    <a:lnTo>
                      <a:pt x="162" y="88"/>
                    </a:lnTo>
                    <a:close/>
                  </a:path>
                </a:pathLst>
              </a:custGeom>
              <a:gradFill>
                <a:gsLst>
                  <a:gs pos="100000">
                    <a:srgbClr val="2C265B"/>
                  </a:gs>
                  <a:gs pos="0">
                    <a:srgbClr val="191532"/>
                  </a:gs>
                </a:gsLst>
                <a:lin ang="4800000" scaled="0"/>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59"/>
              <p:cNvSpPr>
                <a:spLocks noEditPoints="1"/>
              </p:cNvSpPr>
              <p:nvPr/>
            </p:nvSpPr>
            <p:spPr bwMode="auto">
              <a:xfrm>
                <a:off x="797240" y="3732292"/>
                <a:ext cx="393700" cy="390525"/>
              </a:xfrm>
              <a:custGeom>
                <a:avLst/>
                <a:gdLst>
                  <a:gd name="T0" fmla="*/ 100 w 199"/>
                  <a:gd name="T1" fmla="*/ 198 h 198"/>
                  <a:gd name="T2" fmla="*/ 199 w 199"/>
                  <a:gd name="T3" fmla="*/ 99 h 198"/>
                  <a:gd name="T4" fmla="*/ 100 w 199"/>
                  <a:gd name="T5" fmla="*/ 0 h 198"/>
                  <a:gd name="T6" fmla="*/ 0 w 199"/>
                  <a:gd name="T7" fmla="*/ 99 h 198"/>
                  <a:gd name="T8" fmla="*/ 100 w 199"/>
                  <a:gd name="T9" fmla="*/ 198 h 198"/>
                  <a:gd name="T10" fmla="*/ 120 w 199"/>
                  <a:gd name="T11" fmla="*/ 53 h 198"/>
                  <a:gd name="T12" fmla="*/ 120 w 199"/>
                  <a:gd name="T13" fmla="*/ 150 h 198"/>
                  <a:gd name="T14" fmla="*/ 54 w 199"/>
                  <a:gd name="T15" fmla="*/ 100 h 198"/>
                  <a:gd name="T16" fmla="*/ 120 w 199"/>
                  <a:gd name="T17" fmla="*/ 5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198">
                    <a:moveTo>
                      <a:pt x="100" y="198"/>
                    </a:moveTo>
                    <a:cubicBezTo>
                      <a:pt x="154" y="198"/>
                      <a:pt x="199" y="153"/>
                      <a:pt x="199" y="99"/>
                    </a:cubicBezTo>
                    <a:cubicBezTo>
                      <a:pt x="199" y="44"/>
                      <a:pt x="154" y="0"/>
                      <a:pt x="100" y="0"/>
                    </a:cubicBezTo>
                    <a:cubicBezTo>
                      <a:pt x="45" y="0"/>
                      <a:pt x="0" y="44"/>
                      <a:pt x="0" y="99"/>
                    </a:cubicBezTo>
                    <a:cubicBezTo>
                      <a:pt x="0" y="153"/>
                      <a:pt x="45" y="198"/>
                      <a:pt x="100" y="198"/>
                    </a:cubicBezTo>
                    <a:close/>
                    <a:moveTo>
                      <a:pt x="120" y="53"/>
                    </a:moveTo>
                    <a:cubicBezTo>
                      <a:pt x="120" y="150"/>
                      <a:pt x="120" y="150"/>
                      <a:pt x="120" y="150"/>
                    </a:cubicBezTo>
                    <a:cubicBezTo>
                      <a:pt x="54" y="100"/>
                      <a:pt x="54" y="100"/>
                      <a:pt x="54" y="100"/>
                    </a:cubicBezTo>
                    <a:lnTo>
                      <a:pt x="120" y="53"/>
                    </a:lnTo>
                    <a:close/>
                  </a:path>
                </a:pathLst>
              </a:custGeom>
              <a:gradFill>
                <a:gsLst>
                  <a:gs pos="100000">
                    <a:srgbClr val="2C265B"/>
                  </a:gs>
                  <a:gs pos="0">
                    <a:srgbClr val="191532"/>
                  </a:gs>
                </a:gsLst>
                <a:lin ang="4800000" scaled="0"/>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60"/>
              <p:cNvSpPr>
                <a:spLocks noEditPoints="1"/>
              </p:cNvSpPr>
              <p:nvPr/>
            </p:nvSpPr>
            <p:spPr bwMode="auto">
              <a:xfrm>
                <a:off x="5227604" y="3730704"/>
                <a:ext cx="393700" cy="393700"/>
              </a:xfrm>
              <a:custGeom>
                <a:avLst/>
                <a:gdLst>
                  <a:gd name="T0" fmla="*/ 99 w 199"/>
                  <a:gd name="T1" fmla="*/ 199 h 199"/>
                  <a:gd name="T2" fmla="*/ 0 w 199"/>
                  <a:gd name="T3" fmla="*/ 100 h 199"/>
                  <a:gd name="T4" fmla="*/ 99 w 199"/>
                  <a:gd name="T5" fmla="*/ 0 h 199"/>
                  <a:gd name="T6" fmla="*/ 199 w 199"/>
                  <a:gd name="T7" fmla="*/ 100 h 199"/>
                  <a:gd name="T8" fmla="*/ 99 w 199"/>
                  <a:gd name="T9" fmla="*/ 199 h 199"/>
                  <a:gd name="T10" fmla="*/ 76 w 199"/>
                  <a:gd name="T11" fmla="*/ 54 h 199"/>
                  <a:gd name="T12" fmla="*/ 76 w 199"/>
                  <a:gd name="T13" fmla="*/ 151 h 199"/>
                  <a:gd name="T14" fmla="*/ 145 w 199"/>
                  <a:gd name="T15" fmla="*/ 101 h 199"/>
                  <a:gd name="T16" fmla="*/ 76 w 199"/>
                  <a:gd name="T17" fmla="*/ 5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199">
                    <a:moveTo>
                      <a:pt x="99" y="199"/>
                    </a:moveTo>
                    <a:cubicBezTo>
                      <a:pt x="45" y="199"/>
                      <a:pt x="0" y="154"/>
                      <a:pt x="0" y="100"/>
                    </a:cubicBezTo>
                    <a:cubicBezTo>
                      <a:pt x="0" y="45"/>
                      <a:pt x="45" y="0"/>
                      <a:pt x="99" y="0"/>
                    </a:cubicBezTo>
                    <a:cubicBezTo>
                      <a:pt x="154" y="0"/>
                      <a:pt x="199" y="45"/>
                      <a:pt x="199" y="100"/>
                    </a:cubicBezTo>
                    <a:cubicBezTo>
                      <a:pt x="199" y="154"/>
                      <a:pt x="154" y="199"/>
                      <a:pt x="99" y="199"/>
                    </a:cubicBezTo>
                    <a:close/>
                    <a:moveTo>
                      <a:pt x="76" y="54"/>
                    </a:moveTo>
                    <a:cubicBezTo>
                      <a:pt x="76" y="151"/>
                      <a:pt x="76" y="151"/>
                      <a:pt x="76" y="151"/>
                    </a:cubicBezTo>
                    <a:cubicBezTo>
                      <a:pt x="145" y="101"/>
                      <a:pt x="145" y="101"/>
                      <a:pt x="145" y="101"/>
                    </a:cubicBezTo>
                    <a:lnTo>
                      <a:pt x="76" y="54"/>
                    </a:lnTo>
                    <a:close/>
                  </a:path>
                </a:pathLst>
              </a:custGeom>
              <a:gradFill>
                <a:gsLst>
                  <a:gs pos="100000">
                    <a:srgbClr val="2C265B"/>
                  </a:gs>
                  <a:gs pos="0">
                    <a:srgbClr val="191532"/>
                  </a:gs>
                </a:gsLst>
                <a:lin ang="4800000" scaled="0"/>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61"/>
              <p:cNvSpPr>
                <a:spLocks noEditPoints="1"/>
              </p:cNvSpPr>
              <p:nvPr/>
            </p:nvSpPr>
            <p:spPr bwMode="auto">
              <a:xfrm rot="16200000">
                <a:off x="3007431" y="5940253"/>
                <a:ext cx="393700" cy="393700"/>
              </a:xfrm>
              <a:custGeom>
                <a:avLst/>
                <a:gdLst>
                  <a:gd name="T0" fmla="*/ 0 w 199"/>
                  <a:gd name="T1" fmla="*/ 100 h 199"/>
                  <a:gd name="T2" fmla="*/ 100 w 199"/>
                  <a:gd name="T3" fmla="*/ 0 h 199"/>
                  <a:gd name="T4" fmla="*/ 199 w 199"/>
                  <a:gd name="T5" fmla="*/ 100 h 199"/>
                  <a:gd name="T6" fmla="*/ 100 w 199"/>
                  <a:gd name="T7" fmla="*/ 199 h 199"/>
                  <a:gd name="T8" fmla="*/ 0 w 199"/>
                  <a:gd name="T9" fmla="*/ 100 h 199"/>
                  <a:gd name="T10" fmla="*/ 103 w 199"/>
                  <a:gd name="T11" fmla="*/ 120 h 199"/>
                  <a:gd name="T12" fmla="*/ 163 w 199"/>
                  <a:gd name="T13" fmla="*/ 120 h 199"/>
                  <a:gd name="T14" fmla="*/ 163 w 199"/>
                  <a:gd name="T15" fmla="*/ 76 h 199"/>
                  <a:gd name="T16" fmla="*/ 103 w 199"/>
                  <a:gd name="T17" fmla="*/ 76 h 199"/>
                  <a:gd name="T18" fmla="*/ 103 w 199"/>
                  <a:gd name="T19" fmla="*/ 41 h 199"/>
                  <a:gd name="T20" fmla="*/ 27 w 199"/>
                  <a:gd name="T21" fmla="*/ 99 h 199"/>
                  <a:gd name="T22" fmla="*/ 103 w 199"/>
                  <a:gd name="T23" fmla="*/ 157 h 199"/>
                  <a:gd name="T24" fmla="*/ 103 w 199"/>
                  <a:gd name="T25" fmla="*/ 12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 h="199">
                    <a:moveTo>
                      <a:pt x="0" y="100"/>
                    </a:moveTo>
                    <a:cubicBezTo>
                      <a:pt x="0" y="45"/>
                      <a:pt x="45" y="0"/>
                      <a:pt x="100" y="0"/>
                    </a:cubicBezTo>
                    <a:cubicBezTo>
                      <a:pt x="154" y="0"/>
                      <a:pt x="199" y="45"/>
                      <a:pt x="199" y="100"/>
                    </a:cubicBezTo>
                    <a:cubicBezTo>
                      <a:pt x="199" y="154"/>
                      <a:pt x="154" y="199"/>
                      <a:pt x="100" y="199"/>
                    </a:cubicBezTo>
                    <a:cubicBezTo>
                      <a:pt x="45" y="199"/>
                      <a:pt x="0" y="154"/>
                      <a:pt x="0" y="100"/>
                    </a:cubicBezTo>
                    <a:close/>
                    <a:moveTo>
                      <a:pt x="103" y="120"/>
                    </a:moveTo>
                    <a:cubicBezTo>
                      <a:pt x="163" y="120"/>
                      <a:pt x="163" y="120"/>
                      <a:pt x="163" y="120"/>
                    </a:cubicBezTo>
                    <a:cubicBezTo>
                      <a:pt x="163" y="76"/>
                      <a:pt x="163" y="76"/>
                      <a:pt x="163" y="76"/>
                    </a:cubicBezTo>
                    <a:cubicBezTo>
                      <a:pt x="103" y="76"/>
                      <a:pt x="103" y="76"/>
                      <a:pt x="103" y="76"/>
                    </a:cubicBezTo>
                    <a:cubicBezTo>
                      <a:pt x="103" y="41"/>
                      <a:pt x="103" y="41"/>
                      <a:pt x="103" y="41"/>
                    </a:cubicBezTo>
                    <a:cubicBezTo>
                      <a:pt x="27" y="99"/>
                      <a:pt x="27" y="99"/>
                      <a:pt x="27" y="99"/>
                    </a:cubicBezTo>
                    <a:cubicBezTo>
                      <a:pt x="103" y="157"/>
                      <a:pt x="103" y="157"/>
                      <a:pt x="103" y="157"/>
                    </a:cubicBezTo>
                    <a:lnTo>
                      <a:pt x="103" y="120"/>
                    </a:lnTo>
                    <a:close/>
                  </a:path>
                </a:pathLst>
              </a:custGeom>
              <a:gradFill>
                <a:gsLst>
                  <a:gs pos="100000">
                    <a:srgbClr val="2C265B"/>
                  </a:gs>
                  <a:gs pos="0">
                    <a:srgbClr val="191532"/>
                  </a:gs>
                </a:gsLst>
                <a:lin ang="4800000" scaled="0"/>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62"/>
              <p:cNvSpPr>
                <a:spLocks noEditPoints="1"/>
              </p:cNvSpPr>
              <p:nvPr/>
            </p:nvSpPr>
            <p:spPr bwMode="auto">
              <a:xfrm rot="16200000">
                <a:off x="3007431" y="1616109"/>
                <a:ext cx="393700" cy="392113"/>
              </a:xfrm>
              <a:custGeom>
                <a:avLst/>
                <a:gdLst>
                  <a:gd name="T0" fmla="*/ 199 w 199"/>
                  <a:gd name="T1" fmla="*/ 99 h 198"/>
                  <a:gd name="T2" fmla="*/ 100 w 199"/>
                  <a:gd name="T3" fmla="*/ 0 h 198"/>
                  <a:gd name="T4" fmla="*/ 0 w 199"/>
                  <a:gd name="T5" fmla="*/ 99 h 198"/>
                  <a:gd name="T6" fmla="*/ 100 w 199"/>
                  <a:gd name="T7" fmla="*/ 198 h 198"/>
                  <a:gd name="T8" fmla="*/ 199 w 199"/>
                  <a:gd name="T9" fmla="*/ 99 h 198"/>
                  <a:gd name="T10" fmla="*/ 96 w 199"/>
                  <a:gd name="T11" fmla="*/ 120 h 198"/>
                  <a:gd name="T12" fmla="*/ 36 w 199"/>
                  <a:gd name="T13" fmla="*/ 120 h 198"/>
                  <a:gd name="T14" fmla="*/ 36 w 199"/>
                  <a:gd name="T15" fmla="*/ 76 h 198"/>
                  <a:gd name="T16" fmla="*/ 96 w 199"/>
                  <a:gd name="T17" fmla="*/ 76 h 198"/>
                  <a:gd name="T18" fmla="*/ 96 w 199"/>
                  <a:gd name="T19" fmla="*/ 40 h 198"/>
                  <a:gd name="T20" fmla="*/ 172 w 199"/>
                  <a:gd name="T21" fmla="*/ 98 h 198"/>
                  <a:gd name="T22" fmla="*/ 96 w 199"/>
                  <a:gd name="T23" fmla="*/ 157 h 198"/>
                  <a:gd name="T24" fmla="*/ 96 w 199"/>
                  <a:gd name="T25" fmla="*/ 1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 h="198">
                    <a:moveTo>
                      <a:pt x="199" y="99"/>
                    </a:moveTo>
                    <a:cubicBezTo>
                      <a:pt x="199" y="44"/>
                      <a:pt x="154" y="0"/>
                      <a:pt x="100" y="0"/>
                    </a:cubicBezTo>
                    <a:cubicBezTo>
                      <a:pt x="45" y="0"/>
                      <a:pt x="0" y="44"/>
                      <a:pt x="0" y="99"/>
                    </a:cubicBezTo>
                    <a:cubicBezTo>
                      <a:pt x="0" y="154"/>
                      <a:pt x="45" y="198"/>
                      <a:pt x="100" y="198"/>
                    </a:cubicBezTo>
                    <a:cubicBezTo>
                      <a:pt x="154" y="198"/>
                      <a:pt x="199" y="154"/>
                      <a:pt x="199" y="99"/>
                    </a:cubicBezTo>
                    <a:close/>
                    <a:moveTo>
                      <a:pt x="96" y="120"/>
                    </a:moveTo>
                    <a:cubicBezTo>
                      <a:pt x="36" y="120"/>
                      <a:pt x="36" y="120"/>
                      <a:pt x="36" y="120"/>
                    </a:cubicBezTo>
                    <a:cubicBezTo>
                      <a:pt x="36" y="76"/>
                      <a:pt x="36" y="76"/>
                      <a:pt x="36" y="76"/>
                    </a:cubicBezTo>
                    <a:cubicBezTo>
                      <a:pt x="96" y="76"/>
                      <a:pt x="96" y="76"/>
                      <a:pt x="96" y="76"/>
                    </a:cubicBezTo>
                    <a:cubicBezTo>
                      <a:pt x="96" y="40"/>
                      <a:pt x="96" y="40"/>
                      <a:pt x="96" y="40"/>
                    </a:cubicBezTo>
                    <a:cubicBezTo>
                      <a:pt x="172" y="98"/>
                      <a:pt x="172" y="98"/>
                      <a:pt x="172" y="98"/>
                    </a:cubicBezTo>
                    <a:cubicBezTo>
                      <a:pt x="96" y="157"/>
                      <a:pt x="96" y="157"/>
                      <a:pt x="96" y="157"/>
                    </a:cubicBezTo>
                    <a:lnTo>
                      <a:pt x="96" y="120"/>
                    </a:lnTo>
                    <a:close/>
                  </a:path>
                </a:pathLst>
              </a:custGeom>
              <a:gradFill>
                <a:gsLst>
                  <a:gs pos="100000">
                    <a:srgbClr val="2C265B"/>
                  </a:gs>
                  <a:gs pos="0">
                    <a:srgbClr val="191532"/>
                  </a:gs>
                </a:gsLst>
                <a:lin ang="4800000" scaled="0"/>
              </a:gra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p:cNvGrpSpPr/>
            <p:nvPr/>
          </p:nvGrpSpPr>
          <p:grpSpPr>
            <a:xfrm>
              <a:off x="6589135" y="2489967"/>
              <a:ext cx="4070410" cy="1869743"/>
              <a:chOff x="687463" y="1986406"/>
              <a:chExt cx="4070410" cy="1869743"/>
            </a:xfrm>
          </p:grpSpPr>
          <p:sp>
            <p:nvSpPr>
              <p:cNvPr id="38" name="文本框 37"/>
              <p:cNvSpPr txBox="1"/>
              <p:nvPr/>
            </p:nvSpPr>
            <p:spPr>
              <a:xfrm>
                <a:off x="687463" y="1986406"/>
                <a:ext cx="3668697" cy="646331"/>
              </a:xfrm>
              <a:prstGeom prst="rect">
                <a:avLst/>
              </a:prstGeom>
              <a:noFill/>
            </p:spPr>
            <p:txBody>
              <a:bodyPr wrap="square" rtlCol="0">
                <a:spAutoFit/>
              </a:bodyPr>
              <a:lstStyle/>
              <a:p>
                <a:pPr algn="ctr"/>
                <a:r>
                  <a:rPr lang="en-US" altLang="zh-CN" sz="3600" dirty="0">
                    <a:solidFill>
                      <a:schemeClr val="bg1"/>
                    </a:solidFill>
                    <a:latin typeface="微软雅黑 Light" panose="020B0502040204020203" pitchFamily="34" charset="-122"/>
                    <a:ea typeface="微软雅黑 Light" panose="020B0502040204020203" pitchFamily="34" charset="-122"/>
                  </a:rPr>
                  <a:t>ADD TITLE HERE</a:t>
                </a:r>
                <a:endParaRPr lang="zh-CN" altLang="en-US" sz="3600" dirty="0">
                  <a:solidFill>
                    <a:schemeClr val="bg1"/>
                  </a:solidFill>
                  <a:latin typeface="微软雅黑 Light" panose="020B0502040204020203" pitchFamily="34" charset="-122"/>
                  <a:ea typeface="微软雅黑 Light" panose="020B0502040204020203" pitchFamily="34" charset="-122"/>
                </a:endParaRPr>
              </a:p>
            </p:txBody>
          </p:sp>
          <p:sp>
            <p:nvSpPr>
              <p:cNvPr id="39" name="矩形 38"/>
              <p:cNvSpPr/>
              <p:nvPr/>
            </p:nvSpPr>
            <p:spPr>
              <a:xfrm>
                <a:off x="687464" y="2632737"/>
                <a:ext cx="4070409" cy="577081"/>
              </a:xfrm>
              <a:prstGeom prst="rect">
                <a:avLst/>
              </a:prstGeom>
            </p:spPr>
            <p:txBody>
              <a:bodyPr wrap="square">
                <a:spAutoFit/>
              </a:bodyPr>
              <a:lstStyle/>
              <a:p>
                <a:pPr lvl="0" algn="just"/>
                <a:r>
                  <a:rPr lang="en-US" altLang="zh-HK" sz="1050" dirty="0">
                    <a:solidFill>
                      <a:schemeClr val="bg1"/>
                    </a:solidFill>
                    <a:latin typeface="微软雅黑 Light" panose="020B0502040204020203" pitchFamily="34" charset="-122"/>
                    <a:ea typeface="微软雅黑 Light" panose="020B0502040204020203" pitchFamily="34" charset="-122"/>
                  </a:rPr>
                  <a:t>It was the best of times, it was the worst of times; it was the age of wisdom, it was the age of foolishness.</a:t>
                </a:r>
                <a:r>
                  <a:rPr lang="zh-HK" altLang="zh-HK" sz="105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 It was the epoch of belief, and it was the epoch of incredulity. </a:t>
                </a:r>
                <a:endParaRPr lang="zh-HK" altLang="zh-HK" sz="1050" dirty="0">
                  <a:solidFill>
                    <a:schemeClr val="bg1"/>
                  </a:solidFill>
                  <a:latin typeface="微软雅黑 Light" panose="020B0502040204020203" pitchFamily="34" charset="-122"/>
                  <a:ea typeface="微软雅黑 Light" panose="020B0502040204020203" pitchFamily="34" charset="-122"/>
                </a:endParaRPr>
              </a:p>
            </p:txBody>
          </p:sp>
          <p:sp>
            <p:nvSpPr>
              <p:cNvPr id="40" name="矩形 39"/>
              <p:cNvSpPr/>
              <p:nvPr/>
            </p:nvSpPr>
            <p:spPr>
              <a:xfrm>
                <a:off x="687464" y="3440651"/>
                <a:ext cx="4070409" cy="415498"/>
              </a:xfrm>
              <a:prstGeom prst="rect">
                <a:avLst/>
              </a:prstGeom>
            </p:spPr>
            <p:txBody>
              <a:bodyPr wrap="square">
                <a:spAutoFit/>
              </a:bodyPr>
              <a:lstStyle/>
              <a:p>
                <a:r>
                  <a:rPr lang="en-US" altLang="zh-HK" sz="1050" dirty="0">
                    <a:solidFill>
                      <a:schemeClr val="bg1"/>
                    </a:solidFill>
                    <a:latin typeface="微软雅黑 Light" panose="020B0502040204020203" pitchFamily="34" charset="-122"/>
                    <a:ea typeface="微软雅黑 Light" panose="020B0502040204020203" pitchFamily="34" charset="-122"/>
                  </a:rPr>
                  <a:t>It was the best of times, it was the worst of times; it was the age of wisdom, it was the age of foolishness.</a:t>
                </a:r>
                <a:r>
                  <a:rPr lang="zh-HK" altLang="zh-HK" sz="105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 </a:t>
                </a:r>
                <a:endParaRPr lang="zh-CN" altLang="en-US" sz="1050" dirty="0"/>
              </a:p>
            </p:txBody>
          </p:sp>
        </p:grpSp>
      </p:grpSp>
    </p:spTree>
    <p:extLst>
      <p:ext uri="{BB962C8B-B14F-4D97-AF65-F5344CB8AC3E}">
        <p14:creationId xmlns:p14="http://schemas.microsoft.com/office/powerpoint/2010/main" val="1980475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rot="489188">
            <a:off x="-171643" y="3828536"/>
            <a:ext cx="12435586" cy="256716"/>
          </a:xfrm>
          <a:prstGeom prst="rect">
            <a:avLst/>
          </a:prstGeom>
          <a:solidFill>
            <a:srgbClr val="171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0" y="0"/>
            <a:ext cx="12192000" cy="4795122"/>
            <a:chOff x="0" y="0"/>
            <a:chExt cx="12192000" cy="4795122"/>
          </a:xfrm>
          <a:effectLst>
            <a:outerShdw blurRad="927100" dist="38100" dir="8100000" sx="108000" sy="108000" algn="tr" rotWithShape="0">
              <a:prstClr val="black">
                <a:alpha val="23000"/>
              </a:prstClr>
            </a:outerShdw>
          </a:effectLst>
        </p:grpSpPr>
        <p:pic>
          <p:nvPicPr>
            <p:cNvPr id="6" name="图片 5"/>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0898" b="20106"/>
            <a:stretch>
              <a:fillRect/>
            </a:stretch>
          </p:blipFill>
          <p:spPr>
            <a:xfrm>
              <a:off x="0" y="1"/>
              <a:ext cx="12192000" cy="4795121"/>
            </a:xfrm>
            <a:custGeom>
              <a:avLst/>
              <a:gdLst>
                <a:gd name="connsiteX0" fmla="*/ 0 w 12192000"/>
                <a:gd name="connsiteY0" fmla="*/ 0 h 4795121"/>
                <a:gd name="connsiteX1" fmla="*/ 12192000 w 12192000"/>
                <a:gd name="connsiteY1" fmla="*/ 0 h 4795121"/>
                <a:gd name="connsiteX2" fmla="*/ 12179808 w 12192000"/>
                <a:gd name="connsiteY2" fmla="*/ 4795121 h 4795121"/>
                <a:gd name="connsiteX3" fmla="*/ 0 w 12192000"/>
                <a:gd name="connsiteY3" fmla="*/ 3052633 h 4795121"/>
              </a:gdLst>
              <a:ahLst/>
              <a:cxnLst>
                <a:cxn ang="0">
                  <a:pos x="connsiteX0" y="connsiteY0"/>
                </a:cxn>
                <a:cxn ang="0">
                  <a:pos x="connsiteX1" y="connsiteY1"/>
                </a:cxn>
                <a:cxn ang="0">
                  <a:pos x="connsiteX2" y="connsiteY2"/>
                </a:cxn>
                <a:cxn ang="0">
                  <a:pos x="connsiteX3" y="connsiteY3"/>
                </a:cxn>
              </a:cxnLst>
              <a:rect l="l" t="t" r="r" b="b"/>
              <a:pathLst>
                <a:path w="12192000" h="4795121">
                  <a:moveTo>
                    <a:pt x="0" y="0"/>
                  </a:moveTo>
                  <a:lnTo>
                    <a:pt x="12192000" y="0"/>
                  </a:lnTo>
                  <a:cubicBezTo>
                    <a:pt x="12188342" y="1598184"/>
                    <a:pt x="12183466" y="3196938"/>
                    <a:pt x="12179808" y="4795121"/>
                  </a:cubicBezTo>
                  <a:lnTo>
                    <a:pt x="0" y="3052633"/>
                  </a:lnTo>
                  <a:close/>
                </a:path>
              </a:pathLst>
            </a:custGeom>
          </p:spPr>
        </p:pic>
        <p:sp>
          <p:nvSpPr>
            <p:cNvPr id="5" name="流程图: 手动输入 11"/>
            <p:cNvSpPr/>
            <p:nvPr/>
          </p:nvSpPr>
          <p:spPr>
            <a:xfrm flipV="1">
              <a:off x="0" y="0"/>
              <a:ext cx="12192000" cy="479512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464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4648 h 10000"/>
                <a:gd name="connsiteX0" fmla="*/ 0 w 10000"/>
                <a:gd name="connsiteY0" fmla="*/ 3055 h 8407"/>
                <a:gd name="connsiteX1" fmla="*/ 9990 w 10000"/>
                <a:gd name="connsiteY1" fmla="*/ 0 h 8407"/>
                <a:gd name="connsiteX2" fmla="*/ 10000 w 10000"/>
                <a:gd name="connsiteY2" fmla="*/ 8407 h 8407"/>
                <a:gd name="connsiteX3" fmla="*/ 0 w 10000"/>
                <a:gd name="connsiteY3" fmla="*/ 8407 h 8407"/>
                <a:gd name="connsiteX4" fmla="*/ 0 w 10000"/>
                <a:gd name="connsiteY4" fmla="*/ 3055 h 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8407">
                  <a:moveTo>
                    <a:pt x="0" y="3055"/>
                  </a:moveTo>
                  <a:lnTo>
                    <a:pt x="9990" y="0"/>
                  </a:lnTo>
                  <a:cubicBezTo>
                    <a:pt x="9993" y="2802"/>
                    <a:pt x="9997" y="5605"/>
                    <a:pt x="10000" y="8407"/>
                  </a:cubicBezTo>
                  <a:lnTo>
                    <a:pt x="0" y="8407"/>
                  </a:lnTo>
                  <a:lnTo>
                    <a:pt x="0" y="3055"/>
                  </a:lnTo>
                  <a:close/>
                </a:path>
              </a:pathLst>
            </a:custGeom>
            <a:gradFill flip="none" rotWithShape="1">
              <a:gsLst>
                <a:gs pos="0">
                  <a:srgbClr val="3142A5">
                    <a:alpha val="61000"/>
                  </a:srgbClr>
                </a:gs>
                <a:gs pos="100000">
                  <a:srgbClr val="3142A5">
                    <a:lumMod val="76000"/>
                    <a:alpha val="8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1" y="-4500"/>
            <a:ext cx="12191999" cy="6867001"/>
          </a:xfrm>
          <a:prstGeom prst="rect">
            <a:avLst/>
          </a:prstGeom>
          <a:gradFill>
            <a:gsLst>
              <a:gs pos="75000">
                <a:srgbClr val="191533">
                  <a:alpha val="69000"/>
                </a:srgbClr>
              </a:gs>
              <a:gs pos="50000">
                <a:srgbClr val="191533">
                  <a:alpha val="50000"/>
                </a:srgbClr>
              </a:gs>
              <a:gs pos="0">
                <a:srgbClr val="191533">
                  <a:alpha val="0"/>
                </a:srgbClr>
              </a:gs>
              <a:gs pos="100000">
                <a:srgbClr val="19153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4250" y="1495425"/>
            <a:ext cx="5143500" cy="4933950"/>
          </a:xfrm>
          <a:prstGeom prst="rect">
            <a:avLst/>
          </a:prstGeom>
        </p:spPr>
      </p:pic>
      <p:sp>
        <p:nvSpPr>
          <p:cNvPr id="10" name="矩形 9"/>
          <p:cNvSpPr/>
          <p:nvPr/>
        </p:nvSpPr>
        <p:spPr>
          <a:xfrm>
            <a:off x="3323349" y="6013877"/>
            <a:ext cx="5545303" cy="415498"/>
          </a:xfrm>
          <a:prstGeom prst="rect">
            <a:avLst/>
          </a:prstGeom>
        </p:spPr>
        <p:txBody>
          <a:bodyPr wrap="square">
            <a:spAutoFit/>
          </a:bodyPr>
          <a:lstStyle/>
          <a:p>
            <a:pPr lvl="0" algn="ctr"/>
            <a:r>
              <a:rPr lang="en-US" altLang="zh-HK" sz="1050" dirty="0">
                <a:solidFill>
                  <a:schemeClr val="bg1"/>
                </a:solidFill>
                <a:latin typeface="微软雅黑 Light" panose="020B0502040204020203" pitchFamily="34" charset="-122"/>
                <a:ea typeface="微软雅黑 Light" panose="020B0502040204020203" pitchFamily="34" charset="-122"/>
              </a:rPr>
              <a:t>It was the best of times, it was the worst of times; it was the age of wisdom, it was the age of foolishness.</a:t>
            </a:r>
            <a:r>
              <a:rPr lang="zh-HK" altLang="zh-HK" sz="105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 It was the epoch of belief</a:t>
            </a:r>
            <a:r>
              <a:rPr lang="en-US" altLang="zh-HK" sz="105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a:t>
            </a:r>
            <a:endParaRPr lang="zh-HK" altLang="zh-HK" sz="1050" dirty="0">
              <a:solidFill>
                <a:schemeClr val="bg1"/>
              </a:solidFill>
              <a:latin typeface="微软雅黑 Light" panose="020B0502040204020203" pitchFamily="34" charset="-122"/>
              <a:ea typeface="微软雅黑 Light" panose="020B0502040204020203" pitchFamily="34" charset="-122"/>
            </a:endParaRPr>
          </a:p>
        </p:txBody>
      </p:sp>
      <p:grpSp>
        <p:nvGrpSpPr>
          <p:cNvPr id="12" name="组合 11"/>
          <p:cNvGrpSpPr/>
          <p:nvPr/>
        </p:nvGrpSpPr>
        <p:grpSpPr>
          <a:xfrm>
            <a:off x="254882" y="-2645"/>
            <a:ext cx="542940" cy="563684"/>
            <a:chOff x="254882" y="-2645"/>
            <a:chExt cx="542940" cy="563684"/>
          </a:xfrm>
        </p:grpSpPr>
        <p:sp>
          <p:nvSpPr>
            <p:cNvPr id="13" name="矩形 12"/>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4</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37511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rot="19759627">
            <a:off x="-419365" y="3109996"/>
            <a:ext cx="14086559" cy="257728"/>
          </a:xfrm>
          <a:prstGeom prst="rect">
            <a:avLst/>
          </a:prstGeom>
          <a:solidFill>
            <a:srgbClr val="171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28182" y="-59037"/>
            <a:ext cx="11563819" cy="6894620"/>
          </a:xfrm>
          <a:custGeom>
            <a:avLst/>
            <a:gdLst>
              <a:gd name="connsiteX0" fmla="*/ 11550196 w 11563819"/>
              <a:gd name="connsiteY0" fmla="*/ 0 h 6894620"/>
              <a:gd name="connsiteX1" fmla="*/ 11563819 w 11563819"/>
              <a:gd name="connsiteY1" fmla="*/ 6894620 h 6894620"/>
              <a:gd name="connsiteX2" fmla="*/ 0 w 11563819"/>
              <a:gd name="connsiteY2" fmla="*/ 6894620 h 6894620"/>
            </a:gdLst>
            <a:ahLst/>
            <a:cxnLst>
              <a:cxn ang="0">
                <a:pos x="connsiteX0" y="connsiteY0"/>
              </a:cxn>
              <a:cxn ang="0">
                <a:pos x="connsiteX1" y="connsiteY1"/>
              </a:cxn>
              <a:cxn ang="0">
                <a:pos x="connsiteX2" y="connsiteY2"/>
              </a:cxn>
            </a:cxnLst>
            <a:rect l="l" t="t" r="r" b="b"/>
            <a:pathLst>
              <a:path w="11563819" h="6894620">
                <a:moveTo>
                  <a:pt x="11550196" y="0"/>
                </a:moveTo>
                <a:lnTo>
                  <a:pt x="11563819" y="6894620"/>
                </a:lnTo>
                <a:lnTo>
                  <a:pt x="0" y="6894620"/>
                </a:ln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730552">
            <a:off x="2077166" y="1310066"/>
            <a:ext cx="11928127" cy="7748707"/>
          </a:xfrm>
          <a:prstGeom prst="rect">
            <a:avLst/>
          </a:prstGeom>
        </p:spPr>
      </p:pic>
      <p:sp>
        <p:nvSpPr>
          <p:cNvPr id="3" name="矩形 2"/>
          <p:cNvSpPr/>
          <p:nvPr/>
        </p:nvSpPr>
        <p:spPr>
          <a:xfrm>
            <a:off x="1" y="-4500"/>
            <a:ext cx="12191999" cy="6867001"/>
          </a:xfrm>
          <a:prstGeom prst="rect">
            <a:avLst/>
          </a:prstGeom>
          <a:gradFill>
            <a:gsLst>
              <a:gs pos="75000">
                <a:srgbClr val="191533">
                  <a:alpha val="69000"/>
                </a:srgbClr>
              </a:gs>
              <a:gs pos="50000">
                <a:srgbClr val="191533">
                  <a:alpha val="50000"/>
                </a:srgbClr>
              </a:gs>
              <a:gs pos="0">
                <a:srgbClr val="191533">
                  <a:alpha val="0"/>
                </a:srgbClr>
              </a:gs>
              <a:gs pos="100000">
                <a:srgbClr val="19153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p:nvGrpSpPr>
        <p:grpSpPr>
          <a:xfrm>
            <a:off x="797822" y="1690777"/>
            <a:ext cx="4070410" cy="2670835"/>
            <a:chOff x="7810600" y="1986406"/>
            <a:chExt cx="4070410" cy="2670835"/>
          </a:xfrm>
        </p:grpSpPr>
        <p:grpSp>
          <p:nvGrpSpPr>
            <p:cNvPr id="16" name="组合 15"/>
            <p:cNvGrpSpPr/>
            <p:nvPr/>
          </p:nvGrpSpPr>
          <p:grpSpPr>
            <a:xfrm>
              <a:off x="7810600" y="1986406"/>
              <a:ext cx="4070410" cy="1869743"/>
              <a:chOff x="687463" y="1986406"/>
              <a:chExt cx="4070410" cy="1869743"/>
            </a:xfrm>
          </p:grpSpPr>
          <p:sp>
            <p:nvSpPr>
              <p:cNvPr id="18" name="文本框 17"/>
              <p:cNvSpPr txBox="1"/>
              <p:nvPr/>
            </p:nvSpPr>
            <p:spPr>
              <a:xfrm>
                <a:off x="687463" y="1986406"/>
                <a:ext cx="3668697" cy="646331"/>
              </a:xfrm>
              <a:prstGeom prst="rect">
                <a:avLst/>
              </a:prstGeom>
              <a:noFill/>
            </p:spPr>
            <p:txBody>
              <a:bodyPr wrap="square" rtlCol="0">
                <a:spAutoFit/>
              </a:bodyPr>
              <a:lstStyle/>
              <a:p>
                <a:pPr algn="ctr"/>
                <a:r>
                  <a:rPr lang="en-US" altLang="zh-CN" sz="3600" dirty="0">
                    <a:solidFill>
                      <a:schemeClr val="bg1"/>
                    </a:solidFill>
                    <a:latin typeface="微软雅黑 Light" panose="020B0502040204020203" pitchFamily="34" charset="-122"/>
                    <a:ea typeface="微软雅黑 Light" panose="020B0502040204020203" pitchFamily="34" charset="-122"/>
                  </a:rPr>
                  <a:t>ADD TITLE HERE</a:t>
                </a:r>
                <a:endParaRPr lang="zh-CN" altLang="en-US" sz="3600" dirty="0">
                  <a:solidFill>
                    <a:schemeClr val="bg1"/>
                  </a:solidFill>
                  <a:latin typeface="微软雅黑 Light" panose="020B0502040204020203" pitchFamily="34" charset="-122"/>
                  <a:ea typeface="微软雅黑 Light" panose="020B0502040204020203" pitchFamily="34" charset="-122"/>
                </a:endParaRPr>
              </a:p>
            </p:txBody>
          </p:sp>
          <p:sp>
            <p:nvSpPr>
              <p:cNvPr id="19" name="矩形 18"/>
              <p:cNvSpPr/>
              <p:nvPr/>
            </p:nvSpPr>
            <p:spPr>
              <a:xfrm>
                <a:off x="687464" y="2632737"/>
                <a:ext cx="4070409" cy="577081"/>
              </a:xfrm>
              <a:prstGeom prst="rect">
                <a:avLst/>
              </a:prstGeom>
            </p:spPr>
            <p:txBody>
              <a:bodyPr wrap="square">
                <a:spAutoFit/>
              </a:bodyPr>
              <a:lstStyle/>
              <a:p>
                <a:pPr lvl="0" algn="just"/>
                <a:r>
                  <a:rPr lang="en-US" altLang="zh-HK" sz="1050" dirty="0">
                    <a:solidFill>
                      <a:schemeClr val="bg1"/>
                    </a:solidFill>
                    <a:latin typeface="微软雅黑 Light" panose="020B0502040204020203" pitchFamily="34" charset="-122"/>
                    <a:ea typeface="微软雅黑 Light" panose="020B0502040204020203" pitchFamily="34" charset="-122"/>
                  </a:rPr>
                  <a:t>It was the best of times, it was the worst of times; it was the age of wisdom, it was the age of foolishness.</a:t>
                </a:r>
                <a:r>
                  <a:rPr lang="zh-HK" altLang="zh-HK" sz="105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 It was the epoch of belief, and it was the epoch of incredulity. </a:t>
                </a:r>
                <a:endParaRPr lang="zh-HK" altLang="zh-HK" sz="1050" dirty="0">
                  <a:solidFill>
                    <a:schemeClr val="bg1"/>
                  </a:solidFill>
                  <a:latin typeface="微软雅黑 Light" panose="020B0502040204020203" pitchFamily="34" charset="-122"/>
                  <a:ea typeface="微软雅黑 Light" panose="020B0502040204020203" pitchFamily="34" charset="-122"/>
                </a:endParaRPr>
              </a:p>
            </p:txBody>
          </p:sp>
          <p:sp>
            <p:nvSpPr>
              <p:cNvPr id="20" name="矩形 19"/>
              <p:cNvSpPr/>
              <p:nvPr/>
            </p:nvSpPr>
            <p:spPr>
              <a:xfrm>
                <a:off x="687464" y="3440651"/>
                <a:ext cx="4070409" cy="415498"/>
              </a:xfrm>
              <a:prstGeom prst="rect">
                <a:avLst/>
              </a:prstGeom>
            </p:spPr>
            <p:txBody>
              <a:bodyPr wrap="square">
                <a:spAutoFit/>
              </a:bodyPr>
              <a:lstStyle/>
              <a:p>
                <a:r>
                  <a:rPr lang="en-US" altLang="zh-HK" sz="1050" dirty="0">
                    <a:solidFill>
                      <a:schemeClr val="bg1"/>
                    </a:solidFill>
                    <a:latin typeface="微软雅黑 Light" panose="020B0502040204020203" pitchFamily="34" charset="-122"/>
                    <a:ea typeface="微软雅黑 Light" panose="020B0502040204020203" pitchFamily="34" charset="-122"/>
                  </a:rPr>
                  <a:t>It was the best of times, it was the worst of times; it was the age of wisdom, it was the age of foolishness.</a:t>
                </a:r>
                <a:r>
                  <a:rPr lang="zh-HK" altLang="zh-HK" sz="105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 </a:t>
                </a:r>
                <a:endParaRPr lang="zh-CN" altLang="en-US" sz="1050" dirty="0"/>
              </a:p>
            </p:txBody>
          </p:sp>
        </p:grpSp>
        <p:sp>
          <p:nvSpPr>
            <p:cNvPr id="17" name="圆角矩形 16"/>
            <p:cNvSpPr/>
            <p:nvPr/>
          </p:nvSpPr>
          <p:spPr>
            <a:xfrm>
              <a:off x="7913342" y="4086982"/>
              <a:ext cx="1951330" cy="570259"/>
            </a:xfrm>
            <a:prstGeom prst="roundRect">
              <a:avLst>
                <a:gd name="adj" fmla="val 50000"/>
              </a:avLst>
            </a:prstGeom>
            <a:noFill/>
            <a:ln w="9525">
              <a:gradFill flip="none" rotWithShape="1">
                <a:gsLst>
                  <a:gs pos="11000">
                    <a:schemeClr val="bg1">
                      <a:lumMod val="85000"/>
                    </a:schemeClr>
                  </a:gs>
                  <a:gs pos="100000">
                    <a:schemeClr val="bg1"/>
                  </a:gs>
                </a:gsLst>
                <a:lin ang="48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gradFill>
                    <a:gsLst>
                      <a:gs pos="11000">
                        <a:schemeClr val="bg1">
                          <a:lumMod val="85000"/>
                        </a:schemeClr>
                      </a:gs>
                      <a:gs pos="100000">
                        <a:schemeClr val="bg1"/>
                      </a:gs>
                    </a:gsLst>
                    <a:lin ang="4800000" scaled="0"/>
                  </a:gradFill>
                  <a:latin typeface="微软雅黑 Light" panose="020B0502040204020203" pitchFamily="34" charset="-122"/>
                  <a:ea typeface="微软雅黑 Light" panose="020B0502040204020203" pitchFamily="34" charset="-122"/>
                </a:rPr>
                <a:t>write in content</a:t>
              </a:r>
              <a:endParaRPr lang="zh-CN" altLang="en-US" dirty="0">
                <a:gradFill>
                  <a:gsLst>
                    <a:gs pos="11000">
                      <a:schemeClr val="bg1">
                        <a:lumMod val="85000"/>
                      </a:schemeClr>
                    </a:gs>
                    <a:gs pos="100000">
                      <a:schemeClr val="bg1"/>
                    </a:gs>
                  </a:gsLst>
                  <a:lin ang="4800000" scaled="0"/>
                </a:gradFill>
                <a:latin typeface="微软雅黑 Light" panose="020B0502040204020203" pitchFamily="34" charset="-122"/>
                <a:ea typeface="微软雅黑 Light" panose="020B0502040204020203" pitchFamily="34" charset="-122"/>
              </a:endParaRPr>
            </a:p>
          </p:txBody>
        </p:sp>
      </p:grpSp>
      <p:grpSp>
        <p:nvGrpSpPr>
          <p:cNvPr id="21" name="组合 20"/>
          <p:cNvGrpSpPr/>
          <p:nvPr/>
        </p:nvGrpSpPr>
        <p:grpSpPr>
          <a:xfrm>
            <a:off x="254882" y="-2645"/>
            <a:ext cx="542940" cy="563684"/>
            <a:chOff x="254882" y="-2645"/>
            <a:chExt cx="542940" cy="563684"/>
          </a:xfrm>
        </p:grpSpPr>
        <p:sp>
          <p:nvSpPr>
            <p:cNvPr id="22" name="矩形 21"/>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4</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41616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 y="-4500"/>
            <a:ext cx="12191999" cy="6867001"/>
          </a:xfrm>
          <a:prstGeom prst="rect">
            <a:avLst/>
          </a:prstGeom>
          <a:gradFill>
            <a:gsLst>
              <a:gs pos="75000">
                <a:srgbClr val="191533">
                  <a:alpha val="69000"/>
                </a:srgbClr>
              </a:gs>
              <a:gs pos="50000">
                <a:srgbClr val="191533">
                  <a:alpha val="50000"/>
                </a:srgbClr>
              </a:gs>
              <a:gs pos="0">
                <a:srgbClr val="191533">
                  <a:alpha val="0"/>
                </a:srgbClr>
              </a:gs>
              <a:gs pos="100000">
                <a:srgbClr val="19153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3990489" y="5649655"/>
            <a:ext cx="4211022" cy="338554"/>
          </a:xfrm>
          <a:prstGeom prst="rect">
            <a:avLst/>
          </a:prstGeom>
        </p:spPr>
        <p:txBody>
          <a:bodyPr wrap="square">
            <a:spAutoFit/>
          </a:bodyPr>
          <a:lstStyle/>
          <a:p>
            <a:pPr lvl="0" algn="ctr"/>
            <a:r>
              <a:rPr lang="en-US" altLang="zh-HK" sz="800" dirty="0">
                <a:solidFill>
                  <a:schemeClr val="bg1"/>
                </a:solidFill>
                <a:latin typeface="微软雅黑 Light" panose="020B0502040204020203" pitchFamily="34" charset="-122"/>
                <a:ea typeface="微软雅黑 Light" panose="020B0502040204020203" pitchFamily="34" charset="-122"/>
              </a:rPr>
              <a:t>It was the best of times it was the worst of times  it was the age of wisdom </a:t>
            </a:r>
          </a:p>
          <a:p>
            <a:pPr lvl="0" algn="ctr"/>
            <a:r>
              <a:rPr lang="en-US" altLang="zh-HK" sz="800" dirty="0">
                <a:solidFill>
                  <a:schemeClr val="bg1"/>
                </a:solidFill>
                <a:latin typeface="微软雅黑 Light" panose="020B0502040204020203" pitchFamily="34" charset="-122"/>
                <a:ea typeface="微软雅黑 Light" panose="020B0502040204020203" pitchFamily="34" charset="-122"/>
              </a:rPr>
              <a:t> it was the age of foolishness</a:t>
            </a:r>
            <a:endParaRPr lang="zh-HK" altLang="zh-HK" sz="800" dirty="0">
              <a:solidFill>
                <a:schemeClr val="bg1"/>
              </a:solidFill>
              <a:latin typeface="微软雅黑 Light" panose="020B0502040204020203" pitchFamily="34" charset="-122"/>
              <a:ea typeface="微软雅黑 Light" panose="020B0502040204020203" pitchFamily="34" charset="-122"/>
            </a:endParaRPr>
          </a:p>
        </p:txBody>
      </p:sp>
      <p:sp>
        <p:nvSpPr>
          <p:cNvPr id="24" name="矩形 23"/>
          <p:cNvSpPr/>
          <p:nvPr/>
        </p:nvSpPr>
        <p:spPr>
          <a:xfrm>
            <a:off x="-1" y="0"/>
            <a:ext cx="12192000" cy="2327314"/>
          </a:xfrm>
          <a:prstGeom prst="rect">
            <a:avLst/>
          </a:prstGeom>
          <a:gradFill>
            <a:gsLst>
              <a:gs pos="0">
                <a:schemeClr val="tx1">
                  <a:alpha val="22000"/>
                </a:schemeClr>
              </a:gs>
              <a:gs pos="100000">
                <a:schemeClr val="tx1">
                  <a:alpha val="21000"/>
                  <a:lumMod val="91000"/>
                  <a:lumOff val="9000"/>
                </a:schemeClr>
              </a:gs>
            </a:gsLst>
            <a:lin ang="4800000" scaled="0"/>
          </a:gradFill>
          <a:ln>
            <a:noFill/>
          </a:ln>
          <a:effectLst>
            <a:outerShdw blurRad="342900" dist="76200" dir="5400000" sx="102000" sy="102000" algn="t" rotWithShape="0">
              <a:prstClr val="black">
                <a:alpha val="9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4974760" y="869791"/>
            <a:ext cx="2242480" cy="3762132"/>
            <a:chOff x="4974760" y="869791"/>
            <a:chExt cx="2242480" cy="3762132"/>
          </a:xfrm>
        </p:grpSpPr>
        <p:grpSp>
          <p:nvGrpSpPr>
            <p:cNvPr id="20" name="组合 19"/>
            <p:cNvGrpSpPr/>
            <p:nvPr/>
          </p:nvGrpSpPr>
          <p:grpSpPr>
            <a:xfrm>
              <a:off x="4974760" y="3140589"/>
              <a:ext cx="2242480" cy="1491334"/>
              <a:chOff x="4974760" y="2955847"/>
              <a:chExt cx="2242480" cy="1491334"/>
            </a:xfrm>
          </p:grpSpPr>
          <p:grpSp>
            <p:nvGrpSpPr>
              <p:cNvPr id="4" name="组合 3"/>
              <p:cNvGrpSpPr/>
              <p:nvPr/>
            </p:nvGrpSpPr>
            <p:grpSpPr>
              <a:xfrm>
                <a:off x="4974760" y="2955847"/>
                <a:ext cx="2242480" cy="946306"/>
                <a:chOff x="4913210" y="3252651"/>
                <a:chExt cx="2242480" cy="946306"/>
              </a:xfrm>
            </p:grpSpPr>
            <p:sp>
              <p:nvSpPr>
                <p:cNvPr id="2" name="圆角矩形 1"/>
                <p:cNvSpPr/>
                <p:nvPr/>
              </p:nvSpPr>
              <p:spPr>
                <a:xfrm>
                  <a:off x="4913210" y="3252651"/>
                  <a:ext cx="2242480" cy="946306"/>
                </a:xfrm>
                <a:prstGeom prst="roundRect">
                  <a:avLst/>
                </a:prstGeom>
                <a:solidFill>
                  <a:srgbClr val="1D193C">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060678" y="3371861"/>
                  <a:ext cx="1947545" cy="707886"/>
                </a:xfrm>
                <a:prstGeom prst="rect">
                  <a:avLst/>
                </a:prstGeom>
                <a:noFill/>
              </p:spPr>
              <p:txBody>
                <a:bodyPr wrap="square" rtlCol="0">
                  <a:spAutoFit/>
                </a:bodyPr>
                <a:lstStyle/>
                <a:p>
                  <a:pPr algn="ctr"/>
                  <a:r>
                    <a:rPr lang="en-US" altLang="zh-CN" sz="4000" dirty="0">
                      <a:solidFill>
                        <a:schemeClr val="bg1"/>
                      </a:solidFill>
                      <a:latin typeface="微软雅黑 Light" panose="020B0502040204020203" pitchFamily="34" charset="-122"/>
                      <a:ea typeface="微软雅黑 Light" panose="020B0502040204020203" pitchFamily="34" charset="-122"/>
                    </a:rPr>
                    <a:t>Thanks</a:t>
                  </a:r>
                  <a:endParaRPr lang="zh-CN" altLang="en-US" sz="40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19" name="组合 18"/>
              <p:cNvGrpSpPr/>
              <p:nvPr/>
            </p:nvGrpSpPr>
            <p:grpSpPr>
              <a:xfrm>
                <a:off x="5064923" y="4176608"/>
                <a:ext cx="2062155" cy="270573"/>
                <a:chOff x="5112489" y="4176608"/>
                <a:chExt cx="2062155" cy="270573"/>
              </a:xfrm>
            </p:grpSpPr>
            <p:sp>
              <p:nvSpPr>
                <p:cNvPr id="12" name="椭圆 11"/>
                <p:cNvSpPr/>
                <p:nvPr/>
              </p:nvSpPr>
              <p:spPr>
                <a:xfrm>
                  <a:off x="5112489" y="4176608"/>
                  <a:ext cx="270573" cy="270573"/>
                </a:xfrm>
                <a:prstGeom prst="ellipse">
                  <a:avLst/>
                </a:prstGeom>
                <a:gradFill flip="none" rotWithShape="1">
                  <a:gsLst>
                    <a:gs pos="9000">
                      <a:srgbClr val="519C23">
                        <a:lumMod val="89000"/>
                        <a:lumOff val="11000"/>
                      </a:srgbClr>
                    </a:gs>
                    <a:gs pos="100000">
                      <a:srgbClr val="A3EC40">
                        <a:lumMod val="78000"/>
                        <a:lumOff val="22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709683" y="4176608"/>
                  <a:ext cx="270573" cy="270573"/>
                </a:xfrm>
                <a:prstGeom prst="ellipse">
                  <a:avLst/>
                </a:prstGeom>
                <a:gradFill flip="none" rotWithShape="1">
                  <a:gsLst>
                    <a:gs pos="0">
                      <a:srgbClr val="C0A500">
                        <a:lumMod val="89000"/>
                        <a:lumOff val="11000"/>
                      </a:srgbClr>
                    </a:gs>
                    <a:gs pos="100000">
                      <a:srgbClr val="FFE236">
                        <a:lumMod val="90000"/>
                        <a:lumOff val="10000"/>
                      </a:srgbClr>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306877" y="4176608"/>
                  <a:ext cx="270573" cy="270573"/>
                </a:xfrm>
                <a:prstGeom prst="ellipse">
                  <a:avLst/>
                </a:prstGeom>
                <a:gradFill flip="none" rotWithShape="1">
                  <a:gsLst>
                    <a:gs pos="9000">
                      <a:srgbClr val="1CA986"/>
                    </a:gs>
                    <a:gs pos="100000">
                      <a:srgbClr val="50D4C2"/>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904071" y="4176608"/>
                  <a:ext cx="270573" cy="270573"/>
                </a:xfrm>
                <a:prstGeom prst="ellipse">
                  <a:avLst/>
                </a:prstGeom>
                <a:gradFill flip="none" rotWithShape="1">
                  <a:gsLst>
                    <a:gs pos="9000">
                      <a:srgbClr val="D74141"/>
                    </a:gs>
                    <a:gs pos="100000">
                      <a:srgbClr val="F2817E"/>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 name="任意多边形 17"/>
            <p:cNvSpPr/>
            <p:nvPr/>
          </p:nvSpPr>
          <p:spPr>
            <a:xfrm>
              <a:off x="5507969" y="869791"/>
              <a:ext cx="1176062" cy="1253065"/>
            </a:xfrm>
            <a:custGeom>
              <a:avLst/>
              <a:gdLst>
                <a:gd name="connsiteX0" fmla="*/ 2007341 w 3608372"/>
                <a:gd name="connsiteY0" fmla="*/ 543 h 3844630"/>
                <a:gd name="connsiteX1" fmla="*/ 3251160 w 3608372"/>
                <a:gd name="connsiteY1" fmla="*/ 839187 h 3844630"/>
                <a:gd name="connsiteX2" fmla="*/ 3243295 w 3608372"/>
                <a:gd name="connsiteY2" fmla="*/ 853671 h 3844630"/>
                <a:gd name="connsiteX3" fmla="*/ 3217977 w 3608372"/>
                <a:gd name="connsiteY3" fmla="*/ 856233 h 3844630"/>
                <a:gd name="connsiteX4" fmla="*/ 3239889 w 3608372"/>
                <a:gd name="connsiteY4" fmla="*/ 859942 h 3844630"/>
                <a:gd name="connsiteX5" fmla="*/ 3243295 w 3608372"/>
                <a:gd name="connsiteY5" fmla="*/ 853671 h 3844630"/>
                <a:gd name="connsiteX6" fmla="*/ 3319097 w 3608372"/>
                <a:gd name="connsiteY6" fmla="*/ 846001 h 3844630"/>
                <a:gd name="connsiteX7" fmla="*/ 3413786 w 3608372"/>
                <a:gd name="connsiteY7" fmla="*/ 2320062 h 3844630"/>
                <a:gd name="connsiteX8" fmla="*/ 3283247 w 3608372"/>
                <a:gd name="connsiteY8" fmla="*/ 2695822 h 3844630"/>
                <a:gd name="connsiteX9" fmla="*/ 3221846 w 3608372"/>
                <a:gd name="connsiteY9" fmla="*/ 2572870 h 3844630"/>
                <a:gd name="connsiteX10" fmla="*/ 3177720 w 3608372"/>
                <a:gd name="connsiteY10" fmla="*/ 2484509 h 3844630"/>
                <a:gd name="connsiteX11" fmla="*/ 3177618 w 3608372"/>
                <a:gd name="connsiteY11" fmla="*/ 2486731 h 3844630"/>
                <a:gd name="connsiteX12" fmla="*/ 1814678 w 3608372"/>
                <a:gd name="connsiteY12" fmla="*/ 3844630 h 3844630"/>
                <a:gd name="connsiteX13" fmla="*/ 472499 w 3608372"/>
                <a:gd name="connsiteY13" fmla="*/ 2636913 h 3844630"/>
                <a:gd name="connsiteX14" fmla="*/ 459463 w 3608372"/>
                <a:gd name="connsiteY14" fmla="*/ 2542614 h 3844630"/>
                <a:gd name="connsiteX15" fmla="*/ 398327 w 3608372"/>
                <a:gd name="connsiteY15" fmla="*/ 2646810 h 3844630"/>
                <a:gd name="connsiteX16" fmla="*/ 336321 w 3608372"/>
                <a:gd name="connsiteY16" fmla="*/ 2712159 h 3844630"/>
                <a:gd name="connsiteX17" fmla="*/ 42607 w 3608372"/>
                <a:gd name="connsiteY17" fmla="*/ 1927965 h 3844630"/>
                <a:gd name="connsiteX18" fmla="*/ 1772254 w 3608372"/>
                <a:gd name="connsiteY18" fmla="*/ 19759 h 3844630"/>
                <a:gd name="connsiteX19" fmla="*/ 2007341 w 3608372"/>
                <a:gd name="connsiteY19" fmla="*/ 543 h 3844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08372" h="3844630">
                  <a:moveTo>
                    <a:pt x="2007341" y="543"/>
                  </a:moveTo>
                  <a:cubicBezTo>
                    <a:pt x="2974194" y="-22614"/>
                    <a:pt x="3275604" y="701510"/>
                    <a:pt x="3251160" y="839187"/>
                  </a:cubicBezTo>
                  <a:lnTo>
                    <a:pt x="3243295" y="853671"/>
                  </a:lnTo>
                  <a:lnTo>
                    <a:pt x="3217977" y="856233"/>
                  </a:lnTo>
                  <a:cubicBezTo>
                    <a:pt x="3226952" y="861951"/>
                    <a:pt x="3234307" y="862985"/>
                    <a:pt x="3239889" y="859942"/>
                  </a:cubicBezTo>
                  <a:lnTo>
                    <a:pt x="3243295" y="853671"/>
                  </a:lnTo>
                  <a:lnTo>
                    <a:pt x="3319097" y="846001"/>
                  </a:lnTo>
                  <a:cubicBezTo>
                    <a:pt x="3780546" y="855250"/>
                    <a:pt x="3594298" y="1744170"/>
                    <a:pt x="3413786" y="2320062"/>
                  </a:cubicBezTo>
                  <a:cubicBezTo>
                    <a:pt x="3283247" y="2695822"/>
                    <a:pt x="3283247" y="2695822"/>
                    <a:pt x="3283247" y="2695822"/>
                  </a:cubicBezTo>
                  <a:cubicBezTo>
                    <a:pt x="3259994" y="2649260"/>
                    <a:pt x="3239649" y="2608519"/>
                    <a:pt x="3221846" y="2572870"/>
                  </a:cubicBezTo>
                  <a:lnTo>
                    <a:pt x="3177720" y="2484509"/>
                  </a:lnTo>
                  <a:lnTo>
                    <a:pt x="3177618" y="2486731"/>
                  </a:lnTo>
                  <a:cubicBezTo>
                    <a:pt x="3107460" y="3249443"/>
                    <a:pt x="2524025" y="3844630"/>
                    <a:pt x="1814678" y="3844630"/>
                  </a:cubicBezTo>
                  <a:cubicBezTo>
                    <a:pt x="1152621" y="3844630"/>
                    <a:pt x="600248" y="3326156"/>
                    <a:pt x="472499" y="2636913"/>
                  </a:cubicBezTo>
                  <a:lnTo>
                    <a:pt x="459463" y="2542614"/>
                  </a:lnTo>
                  <a:lnTo>
                    <a:pt x="398327" y="2646810"/>
                  </a:lnTo>
                  <a:lnTo>
                    <a:pt x="336321" y="2712159"/>
                  </a:lnTo>
                  <a:cubicBezTo>
                    <a:pt x="336321" y="2712159"/>
                    <a:pt x="257997" y="2868998"/>
                    <a:pt x="42607" y="1927965"/>
                  </a:cubicBezTo>
                  <a:cubicBezTo>
                    <a:pt x="-176046" y="990200"/>
                    <a:pt x="453806" y="81841"/>
                    <a:pt x="1772254" y="19759"/>
                  </a:cubicBezTo>
                  <a:cubicBezTo>
                    <a:pt x="1854657" y="8527"/>
                    <a:pt x="1932968" y="2324"/>
                    <a:pt x="2007341" y="543"/>
                  </a:cubicBezTo>
                  <a:close/>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HK" altLang="en-US">
                <a:solidFill>
                  <a:schemeClr val="bg2">
                    <a:lumMod val="50000"/>
                  </a:schemeClr>
                </a:solidFill>
              </a:endParaRPr>
            </a:p>
          </p:txBody>
        </p:sp>
      </p:grpSp>
    </p:spTree>
    <p:extLst>
      <p:ext uri="{BB962C8B-B14F-4D97-AF65-F5344CB8AC3E}">
        <p14:creationId xmlns:p14="http://schemas.microsoft.com/office/powerpoint/2010/main" val="2680210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 y="-1336"/>
            <a:ext cx="12196793" cy="6860696"/>
          </a:xfrm>
          <a:prstGeom prst="rect">
            <a:avLst/>
          </a:prstGeom>
        </p:spPr>
      </p:pic>
      <p:sp>
        <p:nvSpPr>
          <p:cNvPr id="6" name="矩形 5"/>
          <p:cNvSpPr/>
          <p:nvPr/>
        </p:nvSpPr>
        <p:spPr>
          <a:xfrm>
            <a:off x="0" y="0"/>
            <a:ext cx="12192000" cy="6858000"/>
          </a:xfrm>
          <a:prstGeom prst="rect">
            <a:avLst/>
          </a:prstGeom>
          <a:gradFill flip="none" rotWithShape="1">
            <a:gsLst>
              <a:gs pos="0">
                <a:srgbClr val="0E122C">
                  <a:alpha val="64000"/>
                </a:srgbClr>
              </a:gs>
              <a:gs pos="100000">
                <a:srgbClr val="1B2355">
                  <a:alpha val="49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4695606" y="2963544"/>
            <a:ext cx="2800788" cy="930912"/>
          </a:xfrm>
          <a:prstGeom prst="roundRect">
            <a:avLst>
              <a:gd name="adj" fmla="val 50000"/>
            </a:avLst>
          </a:prstGeom>
          <a:noFill/>
          <a:ln w="19050">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gradFill>
                  <a:gsLst>
                    <a:gs pos="0">
                      <a:srgbClr val="1CA986"/>
                    </a:gs>
                    <a:gs pos="100000">
                      <a:srgbClr val="50D4C2"/>
                    </a:gs>
                  </a:gsLst>
                  <a:lin ang="4800000" scaled="0"/>
                </a:gradFill>
                <a:latin typeface="微软雅黑 Light" panose="020B0502040204020203" pitchFamily="34" charset="-122"/>
                <a:ea typeface="微软雅黑 Light" panose="020B0502040204020203" pitchFamily="34" charset="-122"/>
              </a:rPr>
              <a:t>设计规范</a:t>
            </a:r>
          </a:p>
        </p:txBody>
      </p:sp>
      <p:sp>
        <p:nvSpPr>
          <p:cNvPr id="3" name="任意多边形 2"/>
          <p:cNvSpPr/>
          <p:nvPr/>
        </p:nvSpPr>
        <p:spPr>
          <a:xfrm flipH="1" flipV="1">
            <a:off x="-4794" y="-1360"/>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任意多边形 1"/>
          <p:cNvSpPr/>
          <p:nvPr/>
        </p:nvSpPr>
        <p:spPr>
          <a:xfrm>
            <a:off x="0" y="48430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723900" dist="152400" dir="13500000" sx="103000" sy="103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657388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06229" y="-2645"/>
            <a:ext cx="2598521" cy="646331"/>
          </a:xfrm>
          <a:prstGeom prst="rect">
            <a:avLst/>
          </a:prstGeom>
          <a:noFill/>
        </p:spPr>
        <p:txBody>
          <a:bodyPr wrap="square" rtlCol="0">
            <a:spAutoFit/>
          </a:bodyPr>
          <a:lstStyle/>
          <a:p>
            <a:pPr algn="ctr"/>
            <a:r>
              <a:rPr lang="zh-CN" altLang="en-US" sz="3600" dirty="0">
                <a:solidFill>
                  <a:schemeClr val="bg1"/>
                </a:solidFill>
                <a:latin typeface="微软雅黑 Light" panose="020B0502040204020203" pitchFamily="34" charset="-122"/>
                <a:ea typeface="微软雅黑 Light" panose="020B0502040204020203" pitchFamily="34" charset="-122"/>
              </a:rPr>
              <a:t>设计规范</a:t>
            </a:r>
          </a:p>
        </p:txBody>
      </p:sp>
      <p:sp>
        <p:nvSpPr>
          <p:cNvPr id="6" name="矩形 5"/>
          <p:cNvSpPr/>
          <p:nvPr/>
        </p:nvSpPr>
        <p:spPr>
          <a:xfrm>
            <a:off x="877721" y="558394"/>
            <a:ext cx="2048357" cy="369332"/>
          </a:xfrm>
          <a:prstGeom prst="rect">
            <a:avLst/>
          </a:prstGeom>
        </p:spPr>
        <p:txBody>
          <a:bodyPr wrap="square">
            <a:spAutoFit/>
          </a:bodyPr>
          <a:lstStyle/>
          <a:p>
            <a:pPr lvl="0" algn="ctr"/>
            <a:r>
              <a:rPr lang="zh-CN" altLang="en-US" dirty="0">
                <a:solidFill>
                  <a:schemeClr val="bg1"/>
                </a:solidFill>
                <a:latin typeface="微软雅黑 Light" panose="020B0502040204020203" pitchFamily="34" charset="-122"/>
                <a:ea typeface="微软雅黑 Light" panose="020B0502040204020203" pitchFamily="34" charset="-122"/>
              </a:rPr>
              <a:t>渐变样式使用方法</a:t>
            </a:r>
            <a:endParaRPr lang="zh-HK" altLang="zh-HK" dirty="0">
              <a:solidFill>
                <a:schemeClr val="bg1"/>
              </a:solidFill>
              <a:latin typeface="微软雅黑 Light" panose="020B0502040204020203" pitchFamily="34" charset="-122"/>
              <a:ea typeface="微软雅黑 Light" panose="020B0502040204020203" pitchFamily="34" charset="-122"/>
            </a:endParaRPr>
          </a:p>
        </p:txBody>
      </p:sp>
      <p:grpSp>
        <p:nvGrpSpPr>
          <p:cNvPr id="7" name="组合 6"/>
          <p:cNvGrpSpPr/>
          <p:nvPr/>
        </p:nvGrpSpPr>
        <p:grpSpPr>
          <a:xfrm>
            <a:off x="254882" y="-2645"/>
            <a:ext cx="542940" cy="563684"/>
            <a:chOff x="254882" y="-2645"/>
            <a:chExt cx="542940" cy="563684"/>
          </a:xfrm>
        </p:grpSpPr>
        <p:sp>
          <p:nvSpPr>
            <p:cNvPr id="8" name="矩形 7"/>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5</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758218" y="1919921"/>
            <a:ext cx="10252505" cy="3152679"/>
            <a:chOff x="758218" y="1967278"/>
            <a:chExt cx="10252505" cy="3152679"/>
          </a:xfrm>
        </p:grpSpPr>
        <p:sp>
          <p:nvSpPr>
            <p:cNvPr id="10" name="圆角矩形 9"/>
            <p:cNvSpPr/>
            <p:nvPr/>
          </p:nvSpPr>
          <p:spPr>
            <a:xfrm>
              <a:off x="1181277" y="2331498"/>
              <a:ext cx="1993962" cy="2288455"/>
            </a:xfrm>
            <a:prstGeom prst="roundRect">
              <a:avLst>
                <a:gd name="adj" fmla="val 3105"/>
              </a:avLst>
            </a:prstGeom>
            <a:gradFill flip="none" rotWithShape="1">
              <a:gsLst>
                <a:gs pos="9000">
                  <a:srgbClr val="519C23">
                    <a:lumMod val="89000"/>
                    <a:lumOff val="11000"/>
                  </a:srgbClr>
                </a:gs>
                <a:gs pos="100000">
                  <a:srgbClr val="A3EC40">
                    <a:lumMod val="78000"/>
                    <a:lumOff val="22000"/>
                  </a:srgbClr>
                </a:gs>
              </a:gsLst>
              <a:lin ang="2700000" scaled="1"/>
              <a:tileRect/>
            </a:gradFill>
            <a:ln>
              <a:noFill/>
            </a:ln>
            <a:effectLst>
              <a:outerShdw blurRad="279400" sx="102000" sy="102000" algn="ctr" rotWithShape="0">
                <a:srgbClr val="519C23">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圆角矩形 10"/>
            <p:cNvSpPr/>
            <p:nvPr/>
          </p:nvSpPr>
          <p:spPr>
            <a:xfrm>
              <a:off x="5482268" y="2331498"/>
              <a:ext cx="1993962" cy="2288455"/>
            </a:xfrm>
            <a:prstGeom prst="roundRect">
              <a:avLst>
                <a:gd name="adj" fmla="val 3105"/>
              </a:avLst>
            </a:prstGeom>
            <a:solidFill>
              <a:schemeClr val="bg1"/>
            </a:solidFill>
            <a:ln>
              <a:noFill/>
            </a:ln>
            <a:effectLst>
              <a:outerShdw blurRad="279400" sx="102000" sy="102000" algn="ctr" rotWithShape="0">
                <a:srgbClr val="519C23">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p:cNvSpPr/>
            <p:nvPr/>
          </p:nvSpPr>
          <p:spPr>
            <a:xfrm>
              <a:off x="3985854" y="3132826"/>
              <a:ext cx="685799" cy="6857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
            <a:stretch>
              <a:fillRect/>
            </a:stretch>
          </p:blipFill>
          <p:spPr>
            <a:xfrm>
              <a:off x="4118152" y="3286746"/>
              <a:ext cx="421204" cy="377631"/>
            </a:xfrm>
            <a:prstGeom prst="rect">
              <a:avLst/>
            </a:prstGeom>
          </p:spPr>
        </p:pic>
        <p:sp>
          <p:nvSpPr>
            <p:cNvPr id="17" name="圆角矩形 16"/>
            <p:cNvSpPr/>
            <p:nvPr/>
          </p:nvSpPr>
          <p:spPr>
            <a:xfrm>
              <a:off x="9016761" y="2331498"/>
              <a:ext cx="1993962" cy="2288455"/>
            </a:xfrm>
            <a:prstGeom prst="roundRect">
              <a:avLst>
                <a:gd name="adj" fmla="val 3105"/>
              </a:avLst>
            </a:prstGeom>
            <a:gradFill flip="none" rotWithShape="1">
              <a:gsLst>
                <a:gs pos="9000">
                  <a:srgbClr val="519C23">
                    <a:lumMod val="89000"/>
                    <a:lumOff val="11000"/>
                  </a:srgbClr>
                </a:gs>
                <a:gs pos="100000">
                  <a:srgbClr val="A3EC40">
                    <a:lumMod val="78000"/>
                    <a:lumOff val="22000"/>
                  </a:srgbClr>
                </a:gs>
              </a:gsLst>
              <a:lin ang="2700000" scaled="1"/>
              <a:tileRect/>
            </a:gradFill>
            <a:ln>
              <a:noFill/>
            </a:ln>
            <a:effectLst>
              <a:outerShdw blurRad="279400" sx="102000" sy="102000" algn="ctr" rotWithShape="0">
                <a:srgbClr val="519C23">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等号 17"/>
            <p:cNvSpPr/>
            <p:nvPr/>
          </p:nvSpPr>
          <p:spPr>
            <a:xfrm>
              <a:off x="7765232" y="3165522"/>
              <a:ext cx="962526" cy="620407"/>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加号 24"/>
            <p:cNvSpPr/>
            <p:nvPr/>
          </p:nvSpPr>
          <p:spPr>
            <a:xfrm>
              <a:off x="3464241" y="3361759"/>
              <a:ext cx="232611" cy="227932"/>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加号 25"/>
            <p:cNvSpPr/>
            <p:nvPr/>
          </p:nvSpPr>
          <p:spPr>
            <a:xfrm>
              <a:off x="4960655" y="3361759"/>
              <a:ext cx="232611" cy="227932"/>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58218" y="2002648"/>
              <a:ext cx="846117" cy="846117"/>
            </a:xfrm>
            <a:prstGeom prst="ellipse">
              <a:avLst/>
            </a:prstGeom>
            <a:solidFill>
              <a:srgbClr val="FF0000">
                <a:alpha val="4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1</a:t>
              </a:r>
              <a:endParaRPr lang="zh-CN" altLang="en-US" sz="3200" b="1" dirty="0">
                <a:latin typeface="微软雅黑" panose="020B0503020204020204" pitchFamily="34" charset="-122"/>
                <a:ea typeface="微软雅黑" panose="020B0503020204020204" pitchFamily="34" charset="-122"/>
              </a:endParaRPr>
            </a:p>
          </p:txBody>
        </p:sp>
        <p:sp>
          <p:nvSpPr>
            <p:cNvPr id="30" name="椭圆 29"/>
            <p:cNvSpPr/>
            <p:nvPr/>
          </p:nvSpPr>
          <p:spPr>
            <a:xfrm>
              <a:off x="3823460" y="2848765"/>
              <a:ext cx="557398" cy="557398"/>
            </a:xfrm>
            <a:prstGeom prst="ellipse">
              <a:avLst/>
            </a:prstGeom>
            <a:solidFill>
              <a:srgbClr val="FF0000">
                <a:alpha val="4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1" name="椭圆 30"/>
            <p:cNvSpPr/>
            <p:nvPr/>
          </p:nvSpPr>
          <p:spPr>
            <a:xfrm>
              <a:off x="5168116" y="1967278"/>
              <a:ext cx="846117" cy="846117"/>
            </a:xfrm>
            <a:prstGeom prst="ellipse">
              <a:avLst/>
            </a:prstGeom>
            <a:solidFill>
              <a:srgbClr val="FF0000">
                <a:alpha val="4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3</a:t>
              </a:r>
              <a:endParaRPr lang="zh-CN" altLang="en-US" sz="32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1484437" y="4750625"/>
              <a:ext cx="1387642" cy="369332"/>
            </a:xfrm>
            <a:prstGeom prst="rect">
              <a:avLst/>
            </a:prstGeom>
            <a:noFill/>
          </p:spPr>
          <p:txBody>
            <a:bodyPr wrap="square" rtlCol="0">
              <a:spAutoFit/>
            </a:bodyP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先选中样式</a:t>
              </a:r>
            </a:p>
          </p:txBody>
        </p:sp>
        <p:sp>
          <p:nvSpPr>
            <p:cNvPr id="33" name="文本框 32"/>
            <p:cNvSpPr txBox="1"/>
            <p:nvPr/>
          </p:nvSpPr>
          <p:spPr>
            <a:xfrm>
              <a:off x="3634932" y="3935786"/>
              <a:ext cx="1387642" cy="369332"/>
            </a:xfrm>
            <a:prstGeom prst="rect">
              <a:avLst/>
            </a:prstGeom>
            <a:noFill/>
          </p:spPr>
          <p:txBody>
            <a:bodyPr wrap="square" rtlCol="0">
              <a:spAutoFit/>
            </a:bodyP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格式刷</a:t>
              </a:r>
            </a:p>
          </p:txBody>
        </p:sp>
        <p:sp>
          <p:nvSpPr>
            <p:cNvPr id="34" name="文本框 33"/>
            <p:cNvSpPr txBox="1"/>
            <p:nvPr/>
          </p:nvSpPr>
          <p:spPr>
            <a:xfrm>
              <a:off x="5678269" y="4750625"/>
              <a:ext cx="1601961" cy="369332"/>
            </a:xfrm>
            <a:prstGeom prst="rect">
              <a:avLst/>
            </a:prstGeom>
            <a:noFill/>
          </p:spPr>
          <p:txBody>
            <a:bodyPr wrap="square" rtlCol="0">
              <a:spAutoFit/>
            </a:bodyP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选择目标对象</a:t>
              </a:r>
            </a:p>
          </p:txBody>
        </p:sp>
        <p:sp>
          <p:nvSpPr>
            <p:cNvPr id="35" name="文本框 34"/>
            <p:cNvSpPr txBox="1"/>
            <p:nvPr/>
          </p:nvSpPr>
          <p:spPr>
            <a:xfrm>
              <a:off x="9212762" y="4750625"/>
              <a:ext cx="1601961" cy="369332"/>
            </a:xfrm>
            <a:prstGeom prst="rect">
              <a:avLst/>
            </a:prstGeom>
            <a:noFill/>
          </p:spPr>
          <p:txBody>
            <a:bodyPr wrap="square" rtlCol="0">
              <a:spAutoFit/>
            </a:bodyP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其他颜色相同</a:t>
              </a:r>
            </a:p>
          </p:txBody>
        </p:sp>
      </p:grpSp>
      <p:grpSp>
        <p:nvGrpSpPr>
          <p:cNvPr id="40" name="组合 39"/>
          <p:cNvGrpSpPr/>
          <p:nvPr/>
        </p:nvGrpSpPr>
        <p:grpSpPr>
          <a:xfrm>
            <a:off x="12476" y="4863866"/>
            <a:ext cx="12192000" cy="2016294"/>
            <a:chOff x="12476" y="4863866"/>
            <a:chExt cx="12192000" cy="2016294"/>
          </a:xfrm>
        </p:grpSpPr>
        <p:sp>
          <p:nvSpPr>
            <p:cNvPr id="41" name="任意多边形 40"/>
            <p:cNvSpPr/>
            <p:nvPr/>
          </p:nvSpPr>
          <p:spPr>
            <a:xfrm>
              <a:off x="12476" y="48638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圆角矩形 41"/>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3" name="文本框 42"/>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five</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3168822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6229" y="-2645"/>
            <a:ext cx="2598521" cy="646331"/>
          </a:xfrm>
          <a:prstGeom prst="rect">
            <a:avLst/>
          </a:prstGeom>
          <a:noFill/>
        </p:spPr>
        <p:txBody>
          <a:bodyPr wrap="square" rtlCol="0">
            <a:spAutoFit/>
          </a:bodyPr>
          <a:lstStyle/>
          <a:p>
            <a:pPr algn="ctr"/>
            <a:r>
              <a:rPr lang="zh-CN" altLang="en-US" sz="3600" dirty="0">
                <a:solidFill>
                  <a:schemeClr val="bg1"/>
                </a:solidFill>
                <a:latin typeface="微软雅黑 Light" panose="020B0502040204020203" pitchFamily="34" charset="-122"/>
                <a:ea typeface="微软雅黑 Light" panose="020B0502040204020203" pitchFamily="34" charset="-122"/>
              </a:rPr>
              <a:t>设计规范</a:t>
            </a:r>
          </a:p>
        </p:txBody>
      </p:sp>
      <p:sp>
        <p:nvSpPr>
          <p:cNvPr id="3" name="矩形 2"/>
          <p:cNvSpPr/>
          <p:nvPr/>
        </p:nvSpPr>
        <p:spPr>
          <a:xfrm>
            <a:off x="877721" y="558394"/>
            <a:ext cx="2048357" cy="430887"/>
          </a:xfrm>
          <a:prstGeom prst="rect">
            <a:avLst/>
          </a:prstGeom>
        </p:spPr>
        <p:txBody>
          <a:bodyPr wrap="square">
            <a:spAutoFit/>
          </a:bodyPr>
          <a:lstStyle/>
          <a:p>
            <a:pPr lvl="0" algn="ctr"/>
            <a:r>
              <a:rPr lang="zh-CN" altLang="en-US" sz="2200" dirty="0">
                <a:solidFill>
                  <a:schemeClr val="bg1"/>
                </a:solidFill>
                <a:latin typeface="微软雅黑 Light" panose="020B0502040204020203" pitchFamily="34" charset="-122"/>
                <a:ea typeface="微软雅黑 Light" panose="020B0502040204020203" pitchFamily="34" charset="-122"/>
              </a:rPr>
              <a:t>如何分割图片</a:t>
            </a:r>
            <a:endParaRPr lang="zh-HK" altLang="zh-HK" sz="2200" dirty="0">
              <a:solidFill>
                <a:schemeClr val="bg1"/>
              </a:solidFill>
              <a:latin typeface="微软雅黑 Light" panose="020B0502040204020203" pitchFamily="34" charset="-122"/>
              <a:ea typeface="微软雅黑 Light" panose="020B0502040204020203" pitchFamily="34" charset="-122"/>
            </a:endParaRPr>
          </a:p>
        </p:txBody>
      </p:sp>
      <p:grpSp>
        <p:nvGrpSpPr>
          <p:cNvPr id="4" name="组合 3"/>
          <p:cNvGrpSpPr/>
          <p:nvPr/>
        </p:nvGrpSpPr>
        <p:grpSpPr>
          <a:xfrm>
            <a:off x="254882" y="-2645"/>
            <a:ext cx="542940" cy="563684"/>
            <a:chOff x="254882" y="-2645"/>
            <a:chExt cx="542940" cy="563684"/>
          </a:xfrm>
        </p:grpSpPr>
        <p:sp>
          <p:nvSpPr>
            <p:cNvPr id="5" name="矩形 4"/>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5</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sp>
        <p:nvSpPr>
          <p:cNvPr id="18" name="矩形 17"/>
          <p:cNvSpPr/>
          <p:nvPr/>
        </p:nvSpPr>
        <p:spPr>
          <a:xfrm>
            <a:off x="1615186" y="2688304"/>
            <a:ext cx="1441523" cy="189334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529124" y="2788592"/>
            <a:ext cx="1613647" cy="1692771"/>
            <a:chOff x="1398492" y="2723368"/>
            <a:chExt cx="1613647" cy="1692771"/>
          </a:xfrm>
        </p:grpSpPr>
        <p:sp>
          <p:nvSpPr>
            <p:cNvPr id="17" name="文本框 16"/>
            <p:cNvSpPr txBox="1"/>
            <p:nvPr/>
          </p:nvSpPr>
          <p:spPr>
            <a:xfrm>
              <a:off x="1532963" y="3092700"/>
              <a:ext cx="1344704" cy="1323439"/>
            </a:xfrm>
            <a:prstGeom prst="rect">
              <a:avLst/>
            </a:prstGeom>
            <a:noFill/>
          </p:spPr>
          <p:txBody>
            <a:bodyPr wrap="square" rtlCol="0">
              <a:spAutoFit/>
            </a:bodyPr>
            <a:lstStyle/>
            <a:p>
              <a:pPr algn="ctr"/>
              <a:r>
                <a:rPr lang="zh-CN" altLang="en-US" sz="4000" dirty="0">
                  <a:solidFill>
                    <a:schemeClr val="bg1"/>
                  </a:solidFill>
                  <a:latin typeface="微软雅黑 Light" panose="020B0502040204020203" pitchFamily="34" charset="-122"/>
                  <a:ea typeface="微软雅黑 Light" panose="020B0502040204020203" pitchFamily="34" charset="-122"/>
                </a:rPr>
                <a:t>插入表格</a:t>
              </a:r>
            </a:p>
          </p:txBody>
        </p:sp>
        <p:sp>
          <p:nvSpPr>
            <p:cNvPr id="19" name="文本框 18"/>
            <p:cNvSpPr txBox="1"/>
            <p:nvPr/>
          </p:nvSpPr>
          <p:spPr>
            <a:xfrm>
              <a:off x="1398492" y="2723368"/>
              <a:ext cx="1613647" cy="369332"/>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STEP ONE</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24" name="表格 23"/>
          <p:cNvGraphicFramePr>
            <a:graphicFrameLocks noGrp="1"/>
          </p:cNvGraphicFramePr>
          <p:nvPr>
            <p:extLst>
              <p:ext uri="{D42A27DB-BD31-4B8C-83A1-F6EECF244321}">
                <p14:modId xmlns:p14="http://schemas.microsoft.com/office/powerpoint/2010/main" val="3494956164"/>
              </p:ext>
            </p:extLst>
          </p:nvPr>
        </p:nvGraphicFramePr>
        <p:xfrm>
          <a:off x="4896270" y="2192574"/>
          <a:ext cx="5688256" cy="2884806"/>
        </p:xfrm>
        <a:graphic>
          <a:graphicData uri="http://schemas.openxmlformats.org/drawingml/2006/table">
            <a:tbl>
              <a:tblPr firstRow="1" bandRow="1">
                <a:tableStyleId>{5C22544A-7EE6-4342-B048-85BDC9FD1C3A}</a:tableStyleId>
              </a:tblPr>
              <a:tblGrid>
                <a:gridCol w="1422064">
                  <a:extLst>
                    <a:ext uri="{9D8B030D-6E8A-4147-A177-3AD203B41FA5}">
                      <a16:colId xmlns:a16="http://schemas.microsoft.com/office/drawing/2014/main" val="2793910153"/>
                    </a:ext>
                  </a:extLst>
                </a:gridCol>
                <a:gridCol w="1422064">
                  <a:extLst>
                    <a:ext uri="{9D8B030D-6E8A-4147-A177-3AD203B41FA5}">
                      <a16:colId xmlns:a16="http://schemas.microsoft.com/office/drawing/2014/main" val="1970348587"/>
                    </a:ext>
                  </a:extLst>
                </a:gridCol>
                <a:gridCol w="1422064">
                  <a:extLst>
                    <a:ext uri="{9D8B030D-6E8A-4147-A177-3AD203B41FA5}">
                      <a16:colId xmlns:a16="http://schemas.microsoft.com/office/drawing/2014/main" val="325239132"/>
                    </a:ext>
                  </a:extLst>
                </a:gridCol>
                <a:gridCol w="1422064">
                  <a:extLst>
                    <a:ext uri="{9D8B030D-6E8A-4147-A177-3AD203B41FA5}">
                      <a16:colId xmlns:a16="http://schemas.microsoft.com/office/drawing/2014/main" val="2392767448"/>
                    </a:ext>
                  </a:extLst>
                </a:gridCol>
              </a:tblGrid>
              <a:tr h="1442403">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a:p>
                  </a:txBody>
                  <a:tcPr>
                    <a:solidFill>
                      <a:schemeClr val="accent1"/>
                    </a:solidFill>
                  </a:tcPr>
                </a:tc>
                <a:extLst>
                  <a:ext uri="{0D108BD9-81ED-4DB2-BD59-A6C34878D82A}">
                    <a16:rowId xmlns:a16="http://schemas.microsoft.com/office/drawing/2014/main" val="507230975"/>
                  </a:ext>
                </a:extLst>
              </a:tr>
              <a:tr h="1442403">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extLst>
                  <a:ext uri="{0D108BD9-81ED-4DB2-BD59-A6C34878D82A}">
                    <a16:rowId xmlns:a16="http://schemas.microsoft.com/office/drawing/2014/main" val="2155914272"/>
                  </a:ext>
                </a:extLst>
              </a:tr>
            </a:tbl>
          </a:graphicData>
        </a:graphic>
      </p:graphicFrame>
      <p:grpSp>
        <p:nvGrpSpPr>
          <p:cNvPr id="25" name="组合 24"/>
          <p:cNvGrpSpPr/>
          <p:nvPr/>
        </p:nvGrpSpPr>
        <p:grpSpPr>
          <a:xfrm>
            <a:off x="12476" y="4863866"/>
            <a:ext cx="12192000" cy="2016294"/>
            <a:chOff x="12476" y="4863866"/>
            <a:chExt cx="12192000" cy="2016294"/>
          </a:xfrm>
        </p:grpSpPr>
        <p:sp>
          <p:nvSpPr>
            <p:cNvPr id="26" name="任意多边形 25"/>
            <p:cNvSpPr/>
            <p:nvPr/>
          </p:nvSpPr>
          <p:spPr>
            <a:xfrm>
              <a:off x="12476" y="48638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圆角矩形 26"/>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8" name="文本框 27"/>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five</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3313097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6229" y="-2645"/>
            <a:ext cx="2598521" cy="646331"/>
          </a:xfrm>
          <a:prstGeom prst="rect">
            <a:avLst/>
          </a:prstGeom>
          <a:noFill/>
        </p:spPr>
        <p:txBody>
          <a:bodyPr wrap="square" rtlCol="0">
            <a:spAutoFit/>
          </a:bodyPr>
          <a:lstStyle/>
          <a:p>
            <a:pPr algn="ctr"/>
            <a:r>
              <a:rPr lang="zh-CN" altLang="en-US" sz="3600" dirty="0">
                <a:solidFill>
                  <a:schemeClr val="bg1"/>
                </a:solidFill>
                <a:latin typeface="微软雅黑 Light" panose="020B0502040204020203" pitchFamily="34" charset="-122"/>
                <a:ea typeface="微软雅黑 Light" panose="020B0502040204020203" pitchFamily="34" charset="-122"/>
              </a:rPr>
              <a:t>设计规范</a:t>
            </a:r>
          </a:p>
        </p:txBody>
      </p:sp>
      <p:sp>
        <p:nvSpPr>
          <p:cNvPr id="3" name="矩形 2"/>
          <p:cNvSpPr/>
          <p:nvPr/>
        </p:nvSpPr>
        <p:spPr>
          <a:xfrm>
            <a:off x="877721" y="558394"/>
            <a:ext cx="2048357" cy="430887"/>
          </a:xfrm>
          <a:prstGeom prst="rect">
            <a:avLst/>
          </a:prstGeom>
        </p:spPr>
        <p:txBody>
          <a:bodyPr wrap="square">
            <a:spAutoFit/>
          </a:bodyPr>
          <a:lstStyle/>
          <a:p>
            <a:pPr lvl="0" algn="ctr"/>
            <a:r>
              <a:rPr lang="zh-CN" altLang="en-US" sz="2200" dirty="0">
                <a:solidFill>
                  <a:schemeClr val="bg1"/>
                </a:solidFill>
                <a:latin typeface="微软雅黑 Light" panose="020B0502040204020203" pitchFamily="34" charset="-122"/>
                <a:ea typeface="微软雅黑 Light" panose="020B0502040204020203" pitchFamily="34" charset="-122"/>
              </a:rPr>
              <a:t>如何分割图片</a:t>
            </a:r>
            <a:endParaRPr lang="zh-HK" altLang="zh-HK" sz="2200" dirty="0">
              <a:solidFill>
                <a:schemeClr val="bg1"/>
              </a:solidFill>
              <a:latin typeface="微软雅黑 Light" panose="020B0502040204020203" pitchFamily="34" charset="-122"/>
              <a:ea typeface="微软雅黑 Light" panose="020B0502040204020203" pitchFamily="34" charset="-122"/>
            </a:endParaRPr>
          </a:p>
        </p:txBody>
      </p:sp>
      <p:grpSp>
        <p:nvGrpSpPr>
          <p:cNvPr id="4" name="组合 3"/>
          <p:cNvGrpSpPr/>
          <p:nvPr/>
        </p:nvGrpSpPr>
        <p:grpSpPr>
          <a:xfrm>
            <a:off x="254882" y="-2645"/>
            <a:ext cx="542940" cy="563684"/>
            <a:chOff x="254882" y="-2645"/>
            <a:chExt cx="542940" cy="563684"/>
          </a:xfrm>
        </p:grpSpPr>
        <p:sp>
          <p:nvSpPr>
            <p:cNvPr id="5" name="矩形 4"/>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5</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1555252" y="2629203"/>
            <a:ext cx="1613647" cy="1893346"/>
            <a:chOff x="1398492" y="2688304"/>
            <a:chExt cx="1613647" cy="1893346"/>
          </a:xfrm>
        </p:grpSpPr>
        <p:sp>
          <p:nvSpPr>
            <p:cNvPr id="11" name="矩形 10"/>
            <p:cNvSpPr/>
            <p:nvPr/>
          </p:nvSpPr>
          <p:spPr>
            <a:xfrm>
              <a:off x="1484554" y="2688304"/>
              <a:ext cx="1441523" cy="189334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398492" y="2788592"/>
              <a:ext cx="1613647" cy="1692771"/>
              <a:chOff x="1398492" y="2723368"/>
              <a:chExt cx="1613647" cy="1692771"/>
            </a:xfrm>
          </p:grpSpPr>
          <p:sp>
            <p:nvSpPr>
              <p:cNvPr id="13" name="文本框 12"/>
              <p:cNvSpPr txBox="1"/>
              <p:nvPr/>
            </p:nvSpPr>
            <p:spPr>
              <a:xfrm>
                <a:off x="1532963" y="3092700"/>
                <a:ext cx="1344704" cy="1323439"/>
              </a:xfrm>
              <a:prstGeom prst="rect">
                <a:avLst/>
              </a:prstGeom>
              <a:noFill/>
            </p:spPr>
            <p:txBody>
              <a:bodyPr wrap="square" rtlCol="0">
                <a:spAutoFit/>
              </a:bodyPr>
              <a:lstStyle/>
              <a:p>
                <a:pPr algn="ctr"/>
                <a:r>
                  <a:rPr lang="zh-CN" altLang="en-US" sz="4000" dirty="0">
                    <a:solidFill>
                      <a:schemeClr val="bg1"/>
                    </a:solidFill>
                    <a:latin typeface="微软雅黑 Light" panose="020B0502040204020203" pitchFamily="34" charset="-122"/>
                    <a:ea typeface="微软雅黑 Light" panose="020B0502040204020203" pitchFamily="34" charset="-122"/>
                  </a:rPr>
                  <a:t>剪切图片</a:t>
                </a:r>
              </a:p>
            </p:txBody>
          </p:sp>
          <p:sp>
            <p:nvSpPr>
              <p:cNvPr id="14" name="文本框 13"/>
              <p:cNvSpPr txBox="1"/>
              <p:nvPr/>
            </p:nvSpPr>
            <p:spPr>
              <a:xfrm>
                <a:off x="1398492" y="2723368"/>
                <a:ext cx="1613647" cy="369332"/>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STEP TWO</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pic>
        <p:nvPicPr>
          <p:cNvPr id="17" name="图片 16"/>
          <p:cNvPicPr>
            <a:picLocks noChangeAspect="1"/>
          </p:cNvPicPr>
          <p:nvPr/>
        </p:nvPicPr>
        <p:blipFill rotWithShape="1">
          <a:blip r:embed="rId2"/>
          <a:srcRect l="13869" t="21694" r="9022" b="7608"/>
          <a:stretch/>
        </p:blipFill>
        <p:spPr>
          <a:xfrm>
            <a:off x="4906555" y="1950720"/>
            <a:ext cx="5702305" cy="3250313"/>
          </a:xfrm>
          <a:prstGeom prst="rect">
            <a:avLst/>
          </a:prstGeom>
        </p:spPr>
      </p:pic>
      <p:grpSp>
        <p:nvGrpSpPr>
          <p:cNvPr id="21" name="组合 20"/>
          <p:cNvGrpSpPr/>
          <p:nvPr/>
        </p:nvGrpSpPr>
        <p:grpSpPr>
          <a:xfrm>
            <a:off x="12476" y="4863866"/>
            <a:ext cx="12192000" cy="2016294"/>
            <a:chOff x="12476" y="4863866"/>
            <a:chExt cx="12192000" cy="2016294"/>
          </a:xfrm>
        </p:grpSpPr>
        <p:sp>
          <p:nvSpPr>
            <p:cNvPr id="22" name="任意多边形 21"/>
            <p:cNvSpPr/>
            <p:nvPr/>
          </p:nvSpPr>
          <p:spPr>
            <a:xfrm>
              <a:off x="12476" y="48638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圆角矩形 22"/>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4" name="文本框 23"/>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five</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3366366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圆角矩形 70"/>
          <p:cNvSpPr/>
          <p:nvPr/>
        </p:nvSpPr>
        <p:spPr>
          <a:xfrm>
            <a:off x="137137" y="1223561"/>
            <a:ext cx="3185380" cy="3655837"/>
          </a:xfrm>
          <a:prstGeom prst="roundRect">
            <a:avLst>
              <a:gd name="adj" fmla="val 3105"/>
            </a:avLst>
          </a:prstGeom>
          <a:gradFill flip="none" rotWithShape="1">
            <a:gsLst>
              <a:gs pos="9000">
                <a:srgbClr val="519C23">
                  <a:lumMod val="89000"/>
                  <a:lumOff val="11000"/>
                </a:srgbClr>
              </a:gs>
              <a:gs pos="100000">
                <a:srgbClr val="A3EC40">
                  <a:lumMod val="78000"/>
                  <a:lumOff val="22000"/>
                </a:srgbClr>
              </a:gs>
            </a:gsLst>
            <a:lin ang="2700000" scaled="1"/>
            <a:tileRect/>
          </a:gradFill>
          <a:ln>
            <a:noFill/>
          </a:ln>
          <a:effectLst>
            <a:outerShdw blurRad="279400" sx="102000" sy="102000" algn="ctr" rotWithShape="0">
              <a:srgbClr val="519C23">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圆角矩形 71"/>
          <p:cNvSpPr/>
          <p:nvPr/>
        </p:nvSpPr>
        <p:spPr>
          <a:xfrm>
            <a:off x="8832155" y="1196684"/>
            <a:ext cx="3185380" cy="3655836"/>
          </a:xfrm>
          <a:prstGeom prst="roundRect">
            <a:avLst>
              <a:gd name="adj" fmla="val 3105"/>
            </a:avLst>
          </a:prstGeom>
          <a:gradFill flip="none" rotWithShape="1">
            <a:gsLst>
              <a:gs pos="9000">
                <a:srgbClr val="D74141"/>
              </a:gs>
              <a:gs pos="100000">
                <a:srgbClr val="F2817E"/>
              </a:gs>
            </a:gsLst>
            <a:lin ang="4800000" scaled="0"/>
            <a:tileRect/>
          </a:gradFill>
          <a:ln>
            <a:noFill/>
          </a:ln>
          <a:effectLst>
            <a:outerShdw blurRad="2032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圆角矩形 72"/>
          <p:cNvSpPr/>
          <p:nvPr/>
        </p:nvSpPr>
        <p:spPr>
          <a:xfrm>
            <a:off x="2976361" y="1214846"/>
            <a:ext cx="3185380" cy="3655837"/>
          </a:xfrm>
          <a:prstGeom prst="roundRect">
            <a:avLst>
              <a:gd name="adj" fmla="val 3105"/>
            </a:avLst>
          </a:prstGeom>
          <a:gradFill flip="none" rotWithShape="1">
            <a:gsLst>
              <a:gs pos="0">
                <a:srgbClr val="C0A500">
                  <a:lumMod val="89000"/>
                  <a:lumOff val="11000"/>
                </a:srgbClr>
              </a:gs>
              <a:gs pos="100000">
                <a:srgbClr val="FFE236">
                  <a:lumMod val="90000"/>
                  <a:lumOff val="10000"/>
                </a:srgbClr>
              </a:gs>
            </a:gsLst>
            <a:lin ang="4800000" scaled="0"/>
            <a:tileRect/>
          </a:gradFill>
          <a:ln>
            <a:noFill/>
          </a:ln>
          <a:effectLst>
            <a:outerShdw blurRad="558800" sx="102000" sy="102000" algn="ctr" rotWithShape="0">
              <a:srgbClr val="CFB207">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圆角矩形 73"/>
          <p:cNvSpPr/>
          <p:nvPr/>
        </p:nvSpPr>
        <p:spPr>
          <a:xfrm>
            <a:off x="6158965" y="1196683"/>
            <a:ext cx="3182631" cy="3655837"/>
          </a:xfrm>
          <a:prstGeom prst="roundRect">
            <a:avLst>
              <a:gd name="adj" fmla="val 3105"/>
            </a:avLst>
          </a:prstGeom>
          <a:gradFill flip="none" rotWithShape="1">
            <a:gsLst>
              <a:gs pos="9000">
                <a:srgbClr val="1CA986"/>
              </a:gs>
              <a:gs pos="100000">
                <a:srgbClr val="50D4C2"/>
              </a:gs>
            </a:gsLst>
            <a:lin ang="4800000" scaled="0"/>
            <a:tileRect/>
          </a:gradFill>
          <a:ln>
            <a:noFill/>
          </a:ln>
          <a:effectLst>
            <a:outerShdw blurRad="406400" sx="102000" sy="102000" algn="ctr" rotWithShape="0">
              <a:srgbClr val="1CA986">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p:cNvGrpSpPr/>
          <p:nvPr/>
        </p:nvGrpSpPr>
        <p:grpSpPr>
          <a:xfrm>
            <a:off x="5192608" y="439062"/>
            <a:ext cx="1932714" cy="501388"/>
            <a:chOff x="10703500" y="6011044"/>
            <a:chExt cx="1200693" cy="501388"/>
          </a:xfrm>
        </p:grpSpPr>
        <p:sp>
          <p:nvSpPr>
            <p:cNvPr id="8" name="圆角矩形 7"/>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0719977" y="6088535"/>
              <a:ext cx="1167740" cy="400110"/>
            </a:xfrm>
            <a:prstGeom prst="rect">
              <a:avLst/>
            </a:prstGeom>
            <a:noFill/>
            <a:ln>
              <a:noFill/>
            </a:ln>
          </p:spPr>
          <p:txBody>
            <a:bodyPr wrap="square" rtlCol="0">
              <a:spAutoFit/>
            </a:bodyPr>
            <a:lstStyle/>
            <a:p>
              <a:pPr algn="ctr"/>
              <a:r>
                <a:rPr lang="zh-CN" altLang="en-US" sz="20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目录</a:t>
              </a:r>
            </a:p>
          </p:txBody>
        </p:sp>
      </p:grpSp>
      <p:sp>
        <p:nvSpPr>
          <p:cNvPr id="83" name="文本框 82"/>
          <p:cNvSpPr txBox="1"/>
          <p:nvPr/>
        </p:nvSpPr>
        <p:spPr>
          <a:xfrm>
            <a:off x="-593591" y="899324"/>
            <a:ext cx="2558153" cy="2616101"/>
          </a:xfrm>
          <a:prstGeom prst="rect">
            <a:avLst/>
          </a:prstGeom>
          <a:noFill/>
        </p:spPr>
        <p:txBody>
          <a:bodyPr wrap="square" rtlCol="0">
            <a:spAutoFit/>
          </a:bodyPr>
          <a:lstStyle/>
          <a:p>
            <a:pPr algn="ctr"/>
            <a:r>
              <a:rPr lang="en-US" altLang="zh-CN" sz="16400" b="1" dirty="0">
                <a:solidFill>
                  <a:schemeClr val="bg1">
                    <a:alpha val="30000"/>
                  </a:schemeClr>
                </a:solidFill>
                <a:latin typeface="微软雅黑" panose="020B0503020204020204" pitchFamily="34" charset="-122"/>
                <a:ea typeface="微软雅黑" panose="020B0503020204020204" pitchFamily="34" charset="-122"/>
              </a:rPr>
              <a:t>1</a:t>
            </a:r>
            <a:endParaRPr lang="zh-CN" altLang="en-US" sz="16400" b="1" dirty="0">
              <a:solidFill>
                <a:schemeClr val="bg1">
                  <a:alpha val="30000"/>
                </a:schemeClr>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2455475" y="866083"/>
            <a:ext cx="2830721" cy="2616101"/>
          </a:xfrm>
          <a:prstGeom prst="rect">
            <a:avLst/>
          </a:prstGeom>
          <a:noFill/>
        </p:spPr>
        <p:txBody>
          <a:bodyPr wrap="square" rtlCol="0">
            <a:spAutoFit/>
          </a:bodyPr>
          <a:lstStyle/>
          <a:p>
            <a:pPr algn="ctr"/>
            <a:r>
              <a:rPr lang="en-US" altLang="zh-CN" sz="16400" b="1" dirty="0">
                <a:solidFill>
                  <a:schemeClr val="bg1">
                    <a:alpha val="30000"/>
                  </a:schemeClr>
                </a:solidFill>
                <a:latin typeface="微软雅黑" panose="020B0503020204020204" pitchFamily="34" charset="-122"/>
                <a:ea typeface="微软雅黑" panose="020B0503020204020204" pitchFamily="34" charset="-122"/>
              </a:rPr>
              <a:t>2</a:t>
            </a:r>
            <a:endParaRPr lang="zh-CN" altLang="en-US" sz="16400" b="1" dirty="0">
              <a:solidFill>
                <a:schemeClr val="bg1">
                  <a:alpha val="30000"/>
                </a:schemeClr>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5267213" y="875345"/>
            <a:ext cx="3414437" cy="2616101"/>
          </a:xfrm>
          <a:prstGeom prst="rect">
            <a:avLst/>
          </a:prstGeom>
          <a:noFill/>
        </p:spPr>
        <p:txBody>
          <a:bodyPr wrap="square" rtlCol="0">
            <a:spAutoFit/>
          </a:bodyPr>
          <a:lstStyle/>
          <a:p>
            <a:pPr algn="ctr"/>
            <a:r>
              <a:rPr lang="en-US" altLang="zh-CN" sz="16400" b="1" dirty="0">
                <a:solidFill>
                  <a:schemeClr val="bg1">
                    <a:alpha val="30000"/>
                  </a:schemeClr>
                </a:solidFill>
                <a:latin typeface="微软雅黑" panose="020B0503020204020204" pitchFamily="34" charset="-122"/>
                <a:ea typeface="微软雅黑" panose="020B0503020204020204" pitchFamily="34" charset="-122"/>
              </a:rPr>
              <a:t>3</a:t>
            </a:r>
            <a:endParaRPr lang="zh-CN" altLang="en-US" sz="16400" b="1" dirty="0">
              <a:solidFill>
                <a:schemeClr val="bg1">
                  <a:alpha val="30000"/>
                </a:schemeClr>
              </a:solidFill>
              <a:latin typeface="微软雅黑" panose="020B0503020204020204" pitchFamily="34" charset="-122"/>
              <a:ea typeface="微软雅黑" panose="020B0503020204020204" pitchFamily="34" charset="-122"/>
            </a:endParaRPr>
          </a:p>
        </p:txBody>
      </p:sp>
      <p:sp>
        <p:nvSpPr>
          <p:cNvPr id="86" name="文本框 85"/>
          <p:cNvSpPr txBox="1"/>
          <p:nvPr/>
        </p:nvSpPr>
        <p:spPr>
          <a:xfrm>
            <a:off x="8695901" y="852048"/>
            <a:ext cx="2830721" cy="2662267"/>
          </a:xfrm>
          <a:prstGeom prst="rect">
            <a:avLst/>
          </a:prstGeom>
          <a:noFill/>
        </p:spPr>
        <p:txBody>
          <a:bodyPr wrap="square" rtlCol="0">
            <a:spAutoFit/>
          </a:bodyPr>
          <a:lstStyle/>
          <a:p>
            <a:pPr algn="ctr"/>
            <a:r>
              <a:rPr lang="en-US" altLang="zh-CN" sz="16700" b="1" dirty="0">
                <a:solidFill>
                  <a:schemeClr val="bg1">
                    <a:alpha val="30000"/>
                  </a:schemeClr>
                </a:solidFill>
                <a:latin typeface="微软雅黑" panose="020B0503020204020204" pitchFamily="34" charset="-122"/>
                <a:ea typeface="微软雅黑" panose="020B0503020204020204" pitchFamily="34" charset="-122"/>
              </a:rPr>
              <a:t>4</a:t>
            </a:r>
            <a:endParaRPr lang="zh-CN" altLang="en-US" sz="16700" b="1" dirty="0">
              <a:solidFill>
                <a:schemeClr val="bg1">
                  <a:alpha val="30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1" y="4757980"/>
            <a:ext cx="12192000" cy="2100020"/>
          </a:xfrm>
          <a:prstGeom prst="rect">
            <a:avLst/>
          </a:prstGeom>
          <a:gradFill flip="none" rotWithShape="1">
            <a:gsLst>
              <a:gs pos="0">
                <a:srgbClr val="0E122C">
                  <a:lumMod val="75000"/>
                  <a:lumOff val="25000"/>
                </a:srgbClr>
              </a:gs>
              <a:gs pos="100000">
                <a:srgbClr val="2E3D9A">
                  <a:lumMod val="91000"/>
                  <a:lumOff val="9000"/>
                </a:srgbClr>
              </a:gs>
            </a:gsLst>
            <a:lin ang="5400000" scaled="1"/>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a:off x="12476" y="5000816"/>
            <a:ext cx="12179524" cy="1857184"/>
          </a:xfrm>
          <a:custGeom>
            <a:avLst/>
            <a:gdLst>
              <a:gd name="connsiteX0" fmla="*/ 12179524 w 12179524"/>
              <a:gd name="connsiteY0" fmla="*/ 0 h 1857184"/>
              <a:gd name="connsiteX1" fmla="*/ 12179524 w 12179524"/>
              <a:gd name="connsiteY1" fmla="*/ 1857184 h 1857184"/>
              <a:gd name="connsiteX2" fmla="*/ 0 w 12179524"/>
              <a:gd name="connsiteY2" fmla="*/ 1857184 h 1857184"/>
              <a:gd name="connsiteX3" fmla="*/ 0 w 12179524"/>
              <a:gd name="connsiteY3" fmla="*/ 10527 h 1857184"/>
              <a:gd name="connsiteX4" fmla="*/ 150579 w 12179524"/>
              <a:gd name="connsiteY4" fmla="*/ 137612 h 1857184"/>
              <a:gd name="connsiteX5" fmla="*/ 6083525 w 12179524"/>
              <a:gd name="connsiteY5" fmla="*/ 1573239 h 1857184"/>
              <a:gd name="connsiteX6" fmla="*/ 12016471 w 12179524"/>
              <a:gd name="connsiteY6" fmla="*/ 137612 h 185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9524" h="1857184">
                <a:moveTo>
                  <a:pt x="12179524" y="0"/>
                </a:moveTo>
                <a:lnTo>
                  <a:pt x="12179524" y="1857184"/>
                </a:lnTo>
                <a:lnTo>
                  <a:pt x="0" y="1857184"/>
                </a:lnTo>
                <a:lnTo>
                  <a:pt x="0" y="10527"/>
                </a:lnTo>
                <a:lnTo>
                  <a:pt x="150579" y="137612"/>
                </a:lnTo>
                <a:cubicBezTo>
                  <a:pt x="1293164" y="992736"/>
                  <a:pt x="3521601" y="1573239"/>
                  <a:pt x="6083525" y="1573239"/>
                </a:cubicBezTo>
                <a:cubicBezTo>
                  <a:pt x="8645450" y="1573239"/>
                  <a:pt x="10873886" y="992736"/>
                  <a:pt x="12016471" y="137612"/>
                </a:cubicBezTo>
                <a:close/>
              </a:path>
            </a:pathLst>
          </a:custGeom>
          <a:gradFill flip="none" rotWithShape="1">
            <a:gsLst>
              <a:gs pos="0">
                <a:srgbClr val="0E122C">
                  <a:lumMod val="75000"/>
                  <a:lumOff val="25000"/>
                </a:srgbClr>
              </a:gs>
              <a:gs pos="100000">
                <a:srgbClr val="2E3D9A">
                  <a:lumMod val="91000"/>
                  <a:lumOff val="9000"/>
                </a:srgbClr>
              </a:gs>
            </a:gsLst>
            <a:lin ang="5400000" scaled="1"/>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CBD504AE-2933-4A96-A01B-C520D92AC5E5}"/>
              </a:ext>
            </a:extLst>
          </p:cNvPr>
          <p:cNvSpPr txBox="1"/>
          <p:nvPr/>
        </p:nvSpPr>
        <p:spPr>
          <a:xfrm>
            <a:off x="365760" y="3621024"/>
            <a:ext cx="2436135" cy="369332"/>
          </a:xfrm>
          <a:prstGeom prst="rect">
            <a:avLst/>
          </a:prstGeom>
          <a:noFill/>
        </p:spPr>
        <p:txBody>
          <a:bodyPr wrap="square" rtlCol="0">
            <a:spAutoFit/>
          </a:bodyPr>
          <a:lstStyle/>
          <a:p>
            <a:r>
              <a:rPr lang="zh-CN" altLang="en-US" dirty="0"/>
              <a:t>第一章重点知识总结</a:t>
            </a:r>
          </a:p>
        </p:txBody>
      </p:sp>
      <p:sp>
        <p:nvSpPr>
          <p:cNvPr id="19" name="文本框 18">
            <a:extLst>
              <a:ext uri="{FF2B5EF4-FFF2-40B4-BE49-F238E27FC236}">
                <a16:creationId xmlns:a16="http://schemas.microsoft.com/office/drawing/2014/main" id="{DCCB5526-74DD-49EB-8E25-2277EE70E8E3}"/>
              </a:ext>
            </a:extLst>
          </p:cNvPr>
          <p:cNvSpPr txBox="1"/>
          <p:nvPr/>
        </p:nvSpPr>
        <p:spPr>
          <a:xfrm>
            <a:off x="3322517" y="3618842"/>
            <a:ext cx="2436135" cy="369332"/>
          </a:xfrm>
          <a:prstGeom prst="rect">
            <a:avLst/>
          </a:prstGeom>
          <a:noFill/>
        </p:spPr>
        <p:txBody>
          <a:bodyPr wrap="square" rtlCol="0">
            <a:spAutoFit/>
          </a:bodyPr>
          <a:lstStyle/>
          <a:p>
            <a:r>
              <a:rPr lang="zh-CN" altLang="en-US" dirty="0"/>
              <a:t>第一章疑难问题汇总</a:t>
            </a:r>
          </a:p>
        </p:txBody>
      </p:sp>
      <p:sp>
        <p:nvSpPr>
          <p:cNvPr id="21" name="文本框 20">
            <a:extLst>
              <a:ext uri="{FF2B5EF4-FFF2-40B4-BE49-F238E27FC236}">
                <a16:creationId xmlns:a16="http://schemas.microsoft.com/office/drawing/2014/main" id="{48EC0067-1F72-4CC7-8005-4A43DF19B130}"/>
              </a:ext>
            </a:extLst>
          </p:cNvPr>
          <p:cNvSpPr txBox="1"/>
          <p:nvPr/>
        </p:nvSpPr>
        <p:spPr>
          <a:xfrm>
            <a:off x="9575875" y="3612864"/>
            <a:ext cx="2436135" cy="369332"/>
          </a:xfrm>
          <a:prstGeom prst="rect">
            <a:avLst/>
          </a:prstGeom>
          <a:noFill/>
        </p:spPr>
        <p:txBody>
          <a:bodyPr wrap="square" rtlCol="0">
            <a:spAutoFit/>
          </a:bodyPr>
          <a:lstStyle/>
          <a:p>
            <a:r>
              <a:rPr lang="zh-CN" altLang="en-US" dirty="0"/>
              <a:t>第二章疑难问题汇总</a:t>
            </a:r>
          </a:p>
        </p:txBody>
      </p:sp>
      <p:sp>
        <p:nvSpPr>
          <p:cNvPr id="22" name="文本框 21">
            <a:extLst>
              <a:ext uri="{FF2B5EF4-FFF2-40B4-BE49-F238E27FC236}">
                <a16:creationId xmlns:a16="http://schemas.microsoft.com/office/drawing/2014/main" id="{EAC1597B-5F9C-45B3-BC8C-897FB8B3ADA1}"/>
              </a:ext>
            </a:extLst>
          </p:cNvPr>
          <p:cNvSpPr txBox="1"/>
          <p:nvPr/>
        </p:nvSpPr>
        <p:spPr>
          <a:xfrm>
            <a:off x="6522918" y="3612864"/>
            <a:ext cx="2436135" cy="369332"/>
          </a:xfrm>
          <a:prstGeom prst="rect">
            <a:avLst/>
          </a:prstGeom>
          <a:noFill/>
        </p:spPr>
        <p:txBody>
          <a:bodyPr wrap="square" rtlCol="0">
            <a:spAutoFit/>
          </a:bodyPr>
          <a:lstStyle/>
          <a:p>
            <a:r>
              <a:rPr lang="zh-CN" altLang="en-US" dirty="0"/>
              <a:t>第二章重点知识总结</a:t>
            </a:r>
          </a:p>
        </p:txBody>
      </p:sp>
    </p:spTree>
    <p:extLst>
      <p:ext uri="{BB962C8B-B14F-4D97-AF65-F5344CB8AC3E}">
        <p14:creationId xmlns:p14="http://schemas.microsoft.com/office/powerpoint/2010/main" val="1255613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6229" y="-2645"/>
            <a:ext cx="2598521" cy="646331"/>
          </a:xfrm>
          <a:prstGeom prst="rect">
            <a:avLst/>
          </a:prstGeom>
          <a:noFill/>
        </p:spPr>
        <p:txBody>
          <a:bodyPr wrap="square" rtlCol="0">
            <a:spAutoFit/>
          </a:bodyPr>
          <a:lstStyle/>
          <a:p>
            <a:pPr algn="ctr"/>
            <a:r>
              <a:rPr lang="zh-CN" altLang="en-US" sz="3600" dirty="0">
                <a:solidFill>
                  <a:schemeClr val="bg1"/>
                </a:solidFill>
                <a:latin typeface="微软雅黑 Light" panose="020B0502040204020203" pitchFamily="34" charset="-122"/>
                <a:ea typeface="微软雅黑 Light" panose="020B0502040204020203" pitchFamily="34" charset="-122"/>
              </a:rPr>
              <a:t>设计规范</a:t>
            </a:r>
          </a:p>
        </p:txBody>
      </p:sp>
      <p:sp>
        <p:nvSpPr>
          <p:cNvPr id="3" name="矩形 2"/>
          <p:cNvSpPr/>
          <p:nvPr/>
        </p:nvSpPr>
        <p:spPr>
          <a:xfrm>
            <a:off x="877721" y="558394"/>
            <a:ext cx="2048357" cy="430887"/>
          </a:xfrm>
          <a:prstGeom prst="rect">
            <a:avLst/>
          </a:prstGeom>
        </p:spPr>
        <p:txBody>
          <a:bodyPr wrap="square">
            <a:spAutoFit/>
          </a:bodyPr>
          <a:lstStyle/>
          <a:p>
            <a:pPr lvl="0" algn="ctr"/>
            <a:r>
              <a:rPr lang="zh-CN" altLang="en-US" sz="2200" dirty="0">
                <a:solidFill>
                  <a:schemeClr val="bg1"/>
                </a:solidFill>
                <a:latin typeface="微软雅黑 Light" panose="020B0502040204020203" pitchFamily="34" charset="-122"/>
                <a:ea typeface="微软雅黑 Light" panose="020B0502040204020203" pitchFamily="34" charset="-122"/>
              </a:rPr>
              <a:t>如何分割图片</a:t>
            </a:r>
            <a:endParaRPr lang="zh-HK" altLang="zh-HK" sz="2200" dirty="0">
              <a:solidFill>
                <a:schemeClr val="bg1"/>
              </a:solidFill>
              <a:latin typeface="微软雅黑 Light" panose="020B0502040204020203" pitchFamily="34" charset="-122"/>
              <a:ea typeface="微软雅黑 Light" panose="020B0502040204020203" pitchFamily="34" charset="-122"/>
            </a:endParaRPr>
          </a:p>
        </p:txBody>
      </p:sp>
      <p:grpSp>
        <p:nvGrpSpPr>
          <p:cNvPr id="4" name="组合 3"/>
          <p:cNvGrpSpPr/>
          <p:nvPr/>
        </p:nvGrpSpPr>
        <p:grpSpPr>
          <a:xfrm>
            <a:off x="254882" y="-2645"/>
            <a:ext cx="542940" cy="563684"/>
            <a:chOff x="254882" y="-2645"/>
            <a:chExt cx="542940" cy="563684"/>
          </a:xfrm>
        </p:grpSpPr>
        <p:sp>
          <p:nvSpPr>
            <p:cNvPr id="5" name="矩形 4"/>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5</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1555252" y="2629203"/>
            <a:ext cx="1613647" cy="1893346"/>
            <a:chOff x="1398492" y="2688304"/>
            <a:chExt cx="1613647" cy="1893346"/>
          </a:xfrm>
        </p:grpSpPr>
        <p:sp>
          <p:nvSpPr>
            <p:cNvPr id="11" name="矩形 10"/>
            <p:cNvSpPr/>
            <p:nvPr/>
          </p:nvSpPr>
          <p:spPr>
            <a:xfrm>
              <a:off x="1484554" y="2688304"/>
              <a:ext cx="1441523" cy="189334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398492" y="2788592"/>
              <a:ext cx="1613647" cy="1692771"/>
              <a:chOff x="1398492" y="2723368"/>
              <a:chExt cx="1613647" cy="1692771"/>
            </a:xfrm>
          </p:grpSpPr>
          <p:sp>
            <p:nvSpPr>
              <p:cNvPr id="13" name="文本框 12"/>
              <p:cNvSpPr txBox="1"/>
              <p:nvPr/>
            </p:nvSpPr>
            <p:spPr>
              <a:xfrm>
                <a:off x="1532963" y="3092700"/>
                <a:ext cx="1344704" cy="1323439"/>
              </a:xfrm>
              <a:prstGeom prst="rect">
                <a:avLst/>
              </a:prstGeom>
              <a:noFill/>
            </p:spPr>
            <p:txBody>
              <a:bodyPr wrap="square" rtlCol="0">
                <a:spAutoFit/>
              </a:bodyPr>
              <a:lstStyle/>
              <a:p>
                <a:pPr algn="ctr"/>
                <a:r>
                  <a:rPr lang="zh-CN" altLang="en-US" sz="4000" dirty="0">
                    <a:solidFill>
                      <a:schemeClr val="bg1"/>
                    </a:solidFill>
                    <a:latin typeface="微软雅黑 Light" panose="020B0502040204020203" pitchFamily="34" charset="-122"/>
                    <a:ea typeface="微软雅黑 Light" panose="020B0502040204020203" pitchFamily="34" charset="-122"/>
                  </a:rPr>
                  <a:t>填充表格</a:t>
                </a:r>
              </a:p>
            </p:txBody>
          </p:sp>
          <p:sp>
            <p:nvSpPr>
              <p:cNvPr id="14" name="文本框 13"/>
              <p:cNvSpPr txBox="1"/>
              <p:nvPr/>
            </p:nvSpPr>
            <p:spPr>
              <a:xfrm>
                <a:off x="1398492" y="2723368"/>
                <a:ext cx="1613647"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STEP THREE</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graphicFrame>
        <p:nvGraphicFramePr>
          <p:cNvPr id="19" name="表格 18"/>
          <p:cNvGraphicFramePr>
            <a:graphicFrameLocks noGrp="1"/>
          </p:cNvGraphicFramePr>
          <p:nvPr>
            <p:extLst>
              <p:ext uri="{D42A27DB-BD31-4B8C-83A1-F6EECF244321}">
                <p14:modId xmlns:p14="http://schemas.microsoft.com/office/powerpoint/2010/main" val="1035114698"/>
              </p:ext>
            </p:extLst>
          </p:nvPr>
        </p:nvGraphicFramePr>
        <p:xfrm>
          <a:off x="4896270" y="2192574"/>
          <a:ext cx="5688256" cy="2884806"/>
        </p:xfrm>
        <a:graphic>
          <a:graphicData uri="http://schemas.openxmlformats.org/drawingml/2006/table">
            <a:tbl>
              <a:tblPr firstRow="1" bandRow="1">
                <a:tableStyleId>{5C22544A-7EE6-4342-B048-85BDC9FD1C3A}</a:tableStyleId>
              </a:tblPr>
              <a:tblGrid>
                <a:gridCol w="1422064">
                  <a:extLst>
                    <a:ext uri="{9D8B030D-6E8A-4147-A177-3AD203B41FA5}">
                      <a16:colId xmlns:a16="http://schemas.microsoft.com/office/drawing/2014/main" val="2793910153"/>
                    </a:ext>
                  </a:extLst>
                </a:gridCol>
                <a:gridCol w="1422064">
                  <a:extLst>
                    <a:ext uri="{9D8B030D-6E8A-4147-A177-3AD203B41FA5}">
                      <a16:colId xmlns:a16="http://schemas.microsoft.com/office/drawing/2014/main" val="1970348587"/>
                    </a:ext>
                  </a:extLst>
                </a:gridCol>
                <a:gridCol w="1422064">
                  <a:extLst>
                    <a:ext uri="{9D8B030D-6E8A-4147-A177-3AD203B41FA5}">
                      <a16:colId xmlns:a16="http://schemas.microsoft.com/office/drawing/2014/main" val="325239132"/>
                    </a:ext>
                  </a:extLst>
                </a:gridCol>
                <a:gridCol w="1422064">
                  <a:extLst>
                    <a:ext uri="{9D8B030D-6E8A-4147-A177-3AD203B41FA5}">
                      <a16:colId xmlns:a16="http://schemas.microsoft.com/office/drawing/2014/main" val="2392767448"/>
                    </a:ext>
                  </a:extLst>
                </a:gridCol>
              </a:tblGrid>
              <a:tr h="1442403">
                <a:tc>
                  <a:txBody>
                    <a:bodyPr/>
                    <a:lstStyle/>
                    <a:p>
                      <a:endParaRPr lang="zh-CN" altLang="en-US" dirty="0"/>
                    </a:p>
                  </a:txBody>
                  <a:tcPr>
                    <a:blipFill dpi="0" rotWithShape="1">
                      <a:blip r:embed="rId2"/>
                      <a:srcRect/>
                      <a:tile tx="0" ty="0" sx="100000" sy="100000" flip="none" algn="tl"/>
                    </a:blipFill>
                  </a:tcPr>
                </a:tc>
                <a:tc>
                  <a:txBody>
                    <a:bodyPr/>
                    <a:lstStyle/>
                    <a:p>
                      <a:endParaRPr lang="zh-CN" altLang="en-US" dirty="0"/>
                    </a:p>
                  </a:txBody>
                  <a:tcPr>
                    <a:blipFill dpi="0" rotWithShape="1">
                      <a:blip r:embed="rId2"/>
                      <a:srcRect/>
                      <a:tile tx="0" ty="0" sx="100000" sy="100000" flip="none" algn="tl"/>
                    </a:blipFill>
                  </a:tcPr>
                </a:tc>
                <a:tc>
                  <a:txBody>
                    <a:bodyPr/>
                    <a:lstStyle/>
                    <a:p>
                      <a:endParaRPr lang="zh-CN" altLang="en-US" dirty="0"/>
                    </a:p>
                  </a:txBody>
                  <a:tcPr>
                    <a:blipFill dpi="0" rotWithShape="1">
                      <a:blip r:embed="rId2"/>
                      <a:srcRect/>
                      <a:tile tx="0" ty="0" sx="100000" sy="100000" flip="none" algn="tl"/>
                    </a:blipFill>
                  </a:tcPr>
                </a:tc>
                <a:tc>
                  <a:txBody>
                    <a:bodyPr/>
                    <a:lstStyle/>
                    <a:p>
                      <a:endParaRPr lang="zh-CN" altLang="en-US"/>
                    </a:p>
                  </a:txBody>
                  <a:tcPr>
                    <a:blipFill dpi="0" rotWithShape="1">
                      <a:blip r:embed="rId2"/>
                      <a:srcRect/>
                      <a:tile tx="0" ty="0" sx="100000" sy="100000" flip="none" algn="tl"/>
                    </a:blipFill>
                  </a:tcPr>
                </a:tc>
                <a:extLst>
                  <a:ext uri="{0D108BD9-81ED-4DB2-BD59-A6C34878D82A}">
                    <a16:rowId xmlns:a16="http://schemas.microsoft.com/office/drawing/2014/main" val="507230975"/>
                  </a:ext>
                </a:extLst>
              </a:tr>
              <a:tr h="1442403">
                <a:tc>
                  <a:txBody>
                    <a:bodyPr/>
                    <a:lstStyle/>
                    <a:p>
                      <a:endParaRPr lang="zh-CN" altLang="en-US" dirty="0"/>
                    </a:p>
                  </a:txBody>
                  <a:tcPr>
                    <a:blipFill dpi="0" rotWithShape="1">
                      <a:blip r:embed="rId2"/>
                      <a:srcRect/>
                      <a:tile tx="0" ty="0" sx="100000" sy="100000" flip="none" algn="tl"/>
                    </a:blipFill>
                  </a:tcPr>
                </a:tc>
                <a:tc>
                  <a:txBody>
                    <a:bodyPr/>
                    <a:lstStyle/>
                    <a:p>
                      <a:endParaRPr lang="zh-CN" altLang="en-US" dirty="0"/>
                    </a:p>
                  </a:txBody>
                  <a:tcPr>
                    <a:blipFill dpi="0" rotWithShape="1">
                      <a:blip r:embed="rId2"/>
                      <a:srcRect/>
                      <a:tile tx="0" ty="0" sx="100000" sy="100000" flip="none" algn="tl"/>
                    </a:blipFill>
                  </a:tcPr>
                </a:tc>
                <a:tc>
                  <a:txBody>
                    <a:bodyPr/>
                    <a:lstStyle/>
                    <a:p>
                      <a:endParaRPr lang="zh-CN" altLang="en-US" dirty="0"/>
                    </a:p>
                  </a:txBody>
                  <a:tcPr>
                    <a:blipFill dpi="0" rotWithShape="1">
                      <a:blip r:embed="rId2"/>
                      <a:srcRect/>
                      <a:tile tx="0" ty="0" sx="100000" sy="100000" flip="none" algn="tl"/>
                    </a:blipFill>
                  </a:tcPr>
                </a:tc>
                <a:tc>
                  <a:txBody>
                    <a:bodyPr/>
                    <a:lstStyle/>
                    <a:p>
                      <a:endParaRPr lang="zh-CN" altLang="en-US" dirty="0"/>
                    </a:p>
                  </a:txBody>
                  <a:tcPr>
                    <a:blipFill dpi="0" rotWithShape="1">
                      <a:blip r:embed="rId2"/>
                      <a:srcRect/>
                      <a:tile tx="0" ty="0" sx="100000" sy="100000" flip="none" algn="tl"/>
                    </a:blipFill>
                  </a:tcPr>
                </a:tc>
                <a:extLst>
                  <a:ext uri="{0D108BD9-81ED-4DB2-BD59-A6C34878D82A}">
                    <a16:rowId xmlns:a16="http://schemas.microsoft.com/office/drawing/2014/main" val="2155914272"/>
                  </a:ext>
                </a:extLst>
              </a:tr>
            </a:tbl>
          </a:graphicData>
        </a:graphic>
      </p:graphicFrame>
      <p:sp>
        <p:nvSpPr>
          <p:cNvPr id="15" name="文本框 14"/>
          <p:cNvSpPr txBox="1"/>
          <p:nvPr/>
        </p:nvSpPr>
        <p:spPr>
          <a:xfrm>
            <a:off x="1641314" y="5687347"/>
            <a:ext cx="3657600" cy="369332"/>
          </a:xfrm>
          <a:prstGeom prst="rect">
            <a:avLst/>
          </a:prstGeom>
          <a:noFill/>
        </p:spPr>
        <p:txBody>
          <a:bodyPr wrap="squar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右键表格 选择形状格式 图片填充</a:t>
            </a:r>
          </a:p>
        </p:txBody>
      </p:sp>
      <p:grpSp>
        <p:nvGrpSpPr>
          <p:cNvPr id="21" name="组合 20"/>
          <p:cNvGrpSpPr/>
          <p:nvPr/>
        </p:nvGrpSpPr>
        <p:grpSpPr>
          <a:xfrm>
            <a:off x="12476" y="4863866"/>
            <a:ext cx="12192000" cy="2016294"/>
            <a:chOff x="12476" y="4863866"/>
            <a:chExt cx="12192000" cy="2016294"/>
          </a:xfrm>
        </p:grpSpPr>
        <p:sp>
          <p:nvSpPr>
            <p:cNvPr id="22" name="任意多边形 21"/>
            <p:cNvSpPr/>
            <p:nvPr/>
          </p:nvSpPr>
          <p:spPr>
            <a:xfrm>
              <a:off x="12476" y="48638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圆角矩形 22"/>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4" name="文本框 23"/>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five</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1795233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6229" y="-2645"/>
            <a:ext cx="2598521" cy="646331"/>
          </a:xfrm>
          <a:prstGeom prst="rect">
            <a:avLst/>
          </a:prstGeom>
          <a:noFill/>
        </p:spPr>
        <p:txBody>
          <a:bodyPr wrap="square" rtlCol="0">
            <a:spAutoFit/>
          </a:bodyPr>
          <a:lstStyle/>
          <a:p>
            <a:pPr algn="ctr"/>
            <a:r>
              <a:rPr lang="zh-CN" altLang="en-US" sz="3600" dirty="0">
                <a:solidFill>
                  <a:schemeClr val="bg1"/>
                </a:solidFill>
                <a:latin typeface="微软雅黑 Light" panose="020B0502040204020203" pitchFamily="34" charset="-122"/>
                <a:ea typeface="微软雅黑 Light" panose="020B0502040204020203" pitchFamily="34" charset="-122"/>
              </a:rPr>
              <a:t>设计规范</a:t>
            </a:r>
          </a:p>
        </p:txBody>
      </p:sp>
      <p:sp>
        <p:nvSpPr>
          <p:cNvPr id="3" name="矩形 2"/>
          <p:cNvSpPr/>
          <p:nvPr/>
        </p:nvSpPr>
        <p:spPr>
          <a:xfrm>
            <a:off x="877721" y="558394"/>
            <a:ext cx="2048357" cy="430887"/>
          </a:xfrm>
          <a:prstGeom prst="rect">
            <a:avLst/>
          </a:prstGeom>
        </p:spPr>
        <p:txBody>
          <a:bodyPr wrap="square">
            <a:spAutoFit/>
          </a:bodyPr>
          <a:lstStyle/>
          <a:p>
            <a:pPr lvl="0" algn="ctr"/>
            <a:r>
              <a:rPr lang="zh-CN" altLang="en-US" sz="2200" dirty="0">
                <a:solidFill>
                  <a:schemeClr val="bg1"/>
                </a:solidFill>
                <a:latin typeface="微软雅黑 Light" panose="020B0502040204020203" pitchFamily="34" charset="-122"/>
                <a:ea typeface="微软雅黑 Light" panose="020B0502040204020203" pitchFamily="34" charset="-122"/>
              </a:rPr>
              <a:t>如何分割图片</a:t>
            </a:r>
            <a:endParaRPr lang="zh-HK" altLang="zh-HK" sz="2200" dirty="0">
              <a:solidFill>
                <a:schemeClr val="bg1"/>
              </a:solidFill>
              <a:latin typeface="微软雅黑 Light" panose="020B0502040204020203" pitchFamily="34" charset="-122"/>
              <a:ea typeface="微软雅黑 Light" panose="020B0502040204020203" pitchFamily="34" charset="-122"/>
            </a:endParaRPr>
          </a:p>
        </p:txBody>
      </p:sp>
      <p:grpSp>
        <p:nvGrpSpPr>
          <p:cNvPr id="4" name="组合 3"/>
          <p:cNvGrpSpPr/>
          <p:nvPr/>
        </p:nvGrpSpPr>
        <p:grpSpPr>
          <a:xfrm>
            <a:off x="254882" y="-2645"/>
            <a:ext cx="542940" cy="563684"/>
            <a:chOff x="254882" y="-2645"/>
            <a:chExt cx="542940" cy="563684"/>
          </a:xfrm>
        </p:grpSpPr>
        <p:sp>
          <p:nvSpPr>
            <p:cNvPr id="5" name="矩形 4"/>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5</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1641314" y="5687347"/>
            <a:ext cx="3761266" cy="630942"/>
          </a:xfrm>
          <a:prstGeom prst="rect">
            <a:avLst/>
          </a:prstGeom>
          <a:noFill/>
        </p:spPr>
        <p:txBody>
          <a:bodyPr wrap="squar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先</a:t>
            </a:r>
            <a:r>
              <a:rPr lang="en-US" altLang="zh-CN" dirty="0" err="1">
                <a:solidFill>
                  <a:schemeClr val="bg1"/>
                </a:solidFill>
                <a:latin typeface="微软雅黑 Light" panose="020B0502040204020203" pitchFamily="34" charset="-122"/>
                <a:ea typeface="微软雅黑 Light" panose="020B0502040204020203" pitchFamily="34" charset="-122"/>
              </a:rPr>
              <a:t>ctrl+x</a:t>
            </a:r>
            <a:r>
              <a:rPr lang="zh-CN" altLang="en-US" dirty="0">
                <a:solidFill>
                  <a:schemeClr val="bg1"/>
                </a:solidFill>
                <a:latin typeface="微软雅黑 Light" panose="020B0502040204020203" pitchFamily="34" charset="-122"/>
                <a:ea typeface="微软雅黑 Light" panose="020B0502040204020203" pitchFamily="34" charset="-122"/>
              </a:rPr>
              <a:t>剪切图片 然后</a:t>
            </a:r>
            <a:r>
              <a:rPr lang="en-US" altLang="zh-CN" dirty="0" err="1">
                <a:solidFill>
                  <a:schemeClr val="bg1"/>
                </a:solidFill>
                <a:latin typeface="微软雅黑 Light" panose="020B0502040204020203" pitchFamily="34" charset="-122"/>
                <a:ea typeface="微软雅黑 Light" panose="020B0502040204020203" pitchFamily="34" charset="-122"/>
              </a:rPr>
              <a:t>ctrl+alt+v</a:t>
            </a:r>
            <a:r>
              <a:rPr lang="en-US" altLang="zh-CN" dirty="0">
                <a:solidFill>
                  <a:schemeClr val="bg1"/>
                </a:solidFill>
                <a:latin typeface="微软雅黑 Light" panose="020B0502040204020203" pitchFamily="34" charset="-122"/>
                <a:ea typeface="微软雅黑 Light" panose="020B0502040204020203" pitchFamily="34" charset="-122"/>
              </a:rPr>
              <a:t> </a:t>
            </a:r>
          </a:p>
          <a:p>
            <a:r>
              <a:rPr lang="zh-CN" altLang="en-US" sz="1700" dirty="0">
                <a:solidFill>
                  <a:schemeClr val="bg1"/>
                </a:solidFill>
                <a:latin typeface="微软雅黑 Light" panose="020B0502040204020203" pitchFamily="34" charset="-122"/>
                <a:ea typeface="微软雅黑 Light" panose="020B0502040204020203" pitchFamily="34" charset="-122"/>
              </a:rPr>
              <a:t>选择增强型图元文件 两次取消组合</a:t>
            </a:r>
          </a:p>
        </p:txBody>
      </p:sp>
      <p:grpSp>
        <p:nvGrpSpPr>
          <p:cNvPr id="18" name="组合 17"/>
          <p:cNvGrpSpPr/>
          <p:nvPr/>
        </p:nvGrpSpPr>
        <p:grpSpPr>
          <a:xfrm>
            <a:off x="1555252" y="2585374"/>
            <a:ext cx="1613647" cy="1893346"/>
            <a:chOff x="1398492" y="2688304"/>
            <a:chExt cx="1613647" cy="1893346"/>
          </a:xfrm>
        </p:grpSpPr>
        <p:sp>
          <p:nvSpPr>
            <p:cNvPr id="11" name="矩形 10"/>
            <p:cNvSpPr/>
            <p:nvPr/>
          </p:nvSpPr>
          <p:spPr>
            <a:xfrm>
              <a:off x="1484554" y="2688304"/>
              <a:ext cx="1441523" cy="189334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398492" y="2788592"/>
              <a:ext cx="1613647" cy="1692771"/>
              <a:chOff x="1398492" y="2723368"/>
              <a:chExt cx="1613647" cy="1692771"/>
            </a:xfrm>
          </p:grpSpPr>
          <p:sp>
            <p:nvSpPr>
              <p:cNvPr id="13" name="文本框 12"/>
              <p:cNvSpPr txBox="1"/>
              <p:nvPr/>
            </p:nvSpPr>
            <p:spPr>
              <a:xfrm>
                <a:off x="1532963" y="3092700"/>
                <a:ext cx="1344704" cy="1323439"/>
              </a:xfrm>
              <a:prstGeom prst="rect">
                <a:avLst/>
              </a:prstGeom>
              <a:noFill/>
            </p:spPr>
            <p:txBody>
              <a:bodyPr wrap="square" rtlCol="0">
                <a:spAutoFit/>
              </a:bodyPr>
              <a:lstStyle/>
              <a:p>
                <a:pPr algn="ctr"/>
                <a:r>
                  <a:rPr lang="zh-CN" altLang="en-US" sz="4000" dirty="0">
                    <a:solidFill>
                      <a:schemeClr val="bg1"/>
                    </a:solidFill>
                    <a:latin typeface="微软雅黑 Light" panose="020B0502040204020203" pitchFamily="34" charset="-122"/>
                    <a:ea typeface="微软雅黑 Light" panose="020B0502040204020203" pitchFamily="34" charset="-122"/>
                  </a:rPr>
                  <a:t>取消组合</a:t>
                </a:r>
              </a:p>
            </p:txBody>
          </p:sp>
          <p:sp>
            <p:nvSpPr>
              <p:cNvPr id="14" name="文本框 13"/>
              <p:cNvSpPr txBox="1"/>
              <p:nvPr/>
            </p:nvSpPr>
            <p:spPr>
              <a:xfrm>
                <a:off x="1398492" y="2723368"/>
                <a:ext cx="1613647"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STEP FOUR</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sp>
        <p:nvSpPr>
          <p:cNvPr id="21" name="AutoShape 3"/>
          <p:cNvSpPr>
            <a:spLocks noChangeAspect="1" noChangeArrowheads="1" noTextEdit="1"/>
          </p:cNvSpPr>
          <p:nvPr/>
        </p:nvSpPr>
        <p:spPr bwMode="auto">
          <a:xfrm>
            <a:off x="4940300" y="2030413"/>
            <a:ext cx="5911850"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870" y="2005802"/>
            <a:ext cx="1470025"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088" y="1969886"/>
            <a:ext cx="1468438"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9607" y="1927801"/>
            <a:ext cx="1470025"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4130" y="1941124"/>
            <a:ext cx="1468438"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4870" y="3547885"/>
            <a:ext cx="147002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5088" y="3576169"/>
            <a:ext cx="1468438"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5855" y="3640493"/>
            <a:ext cx="147002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38210" y="3595794"/>
            <a:ext cx="1468438"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 name="组合 37"/>
          <p:cNvGrpSpPr/>
          <p:nvPr/>
        </p:nvGrpSpPr>
        <p:grpSpPr>
          <a:xfrm>
            <a:off x="12476" y="4863866"/>
            <a:ext cx="12192000" cy="2016294"/>
            <a:chOff x="12476" y="4863866"/>
            <a:chExt cx="12192000" cy="2016294"/>
          </a:xfrm>
        </p:grpSpPr>
        <p:sp>
          <p:nvSpPr>
            <p:cNvPr id="39" name="任意多边形 38"/>
            <p:cNvSpPr/>
            <p:nvPr/>
          </p:nvSpPr>
          <p:spPr>
            <a:xfrm>
              <a:off x="12476" y="48638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圆角矩形 39"/>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1" name="文本框 40"/>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five</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4226547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12476" y="5000816"/>
            <a:ext cx="12179524" cy="1857184"/>
          </a:xfrm>
          <a:custGeom>
            <a:avLst/>
            <a:gdLst>
              <a:gd name="connsiteX0" fmla="*/ 12179524 w 12179524"/>
              <a:gd name="connsiteY0" fmla="*/ 0 h 1857184"/>
              <a:gd name="connsiteX1" fmla="*/ 12179524 w 12179524"/>
              <a:gd name="connsiteY1" fmla="*/ 1857184 h 1857184"/>
              <a:gd name="connsiteX2" fmla="*/ 0 w 12179524"/>
              <a:gd name="connsiteY2" fmla="*/ 1857184 h 1857184"/>
              <a:gd name="connsiteX3" fmla="*/ 0 w 12179524"/>
              <a:gd name="connsiteY3" fmla="*/ 10527 h 1857184"/>
              <a:gd name="connsiteX4" fmla="*/ 150579 w 12179524"/>
              <a:gd name="connsiteY4" fmla="*/ 137612 h 1857184"/>
              <a:gd name="connsiteX5" fmla="*/ 6083525 w 12179524"/>
              <a:gd name="connsiteY5" fmla="*/ 1573239 h 1857184"/>
              <a:gd name="connsiteX6" fmla="*/ 12016471 w 12179524"/>
              <a:gd name="connsiteY6" fmla="*/ 137612 h 185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9524" h="1857184">
                <a:moveTo>
                  <a:pt x="12179524" y="0"/>
                </a:moveTo>
                <a:lnTo>
                  <a:pt x="12179524" y="1857184"/>
                </a:lnTo>
                <a:lnTo>
                  <a:pt x="0" y="1857184"/>
                </a:lnTo>
                <a:lnTo>
                  <a:pt x="0" y="10527"/>
                </a:lnTo>
                <a:lnTo>
                  <a:pt x="150579" y="137612"/>
                </a:lnTo>
                <a:cubicBezTo>
                  <a:pt x="1293164" y="992736"/>
                  <a:pt x="3521601" y="1573239"/>
                  <a:pt x="6083525" y="1573239"/>
                </a:cubicBezTo>
                <a:cubicBezTo>
                  <a:pt x="8645450" y="1573239"/>
                  <a:pt x="10873886" y="992736"/>
                  <a:pt x="12016471" y="137612"/>
                </a:cubicBezTo>
                <a:close/>
              </a:path>
            </a:pathLst>
          </a:custGeom>
          <a:gradFill flip="none" rotWithShape="1">
            <a:gsLst>
              <a:gs pos="0">
                <a:srgbClr val="0E122C">
                  <a:lumMod val="75000"/>
                  <a:lumOff val="25000"/>
                </a:srgbClr>
              </a:gs>
              <a:gs pos="100000">
                <a:srgbClr val="2E3D9A">
                  <a:lumMod val="91000"/>
                  <a:lumOff val="9000"/>
                </a:srgbClr>
              </a:gs>
            </a:gsLst>
            <a:lin ang="5400000" scaled="1"/>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0738336" y="6080716"/>
            <a:ext cx="1200693" cy="501388"/>
            <a:chOff x="10703500" y="6011044"/>
            <a:chExt cx="1200693" cy="501388"/>
          </a:xfrm>
        </p:grpSpPr>
        <p:sp>
          <p:nvSpPr>
            <p:cNvPr id="4" name="圆角矩形 3"/>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5" name="文本框 4"/>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the last</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grpSp>
      <p:sp>
        <p:nvSpPr>
          <p:cNvPr id="6" name="文本框 5"/>
          <p:cNvSpPr txBox="1"/>
          <p:nvPr/>
        </p:nvSpPr>
        <p:spPr>
          <a:xfrm>
            <a:off x="606229" y="-2645"/>
            <a:ext cx="2598521" cy="646331"/>
          </a:xfrm>
          <a:prstGeom prst="rect">
            <a:avLst/>
          </a:prstGeom>
          <a:noFill/>
        </p:spPr>
        <p:txBody>
          <a:bodyPr wrap="square" rtlCol="0">
            <a:spAutoFit/>
          </a:bodyPr>
          <a:lstStyle/>
          <a:p>
            <a:pPr algn="ctr"/>
            <a:r>
              <a:rPr lang="zh-CN" altLang="en-US" sz="3600" dirty="0">
                <a:solidFill>
                  <a:schemeClr val="bg1"/>
                </a:solidFill>
                <a:latin typeface="微软雅黑 Light" panose="020B0502040204020203" pitchFamily="34" charset="-122"/>
                <a:ea typeface="微软雅黑 Light" panose="020B0502040204020203" pitchFamily="34" charset="-122"/>
              </a:rPr>
              <a:t>任何问题</a:t>
            </a:r>
          </a:p>
        </p:txBody>
      </p:sp>
      <p:sp>
        <p:nvSpPr>
          <p:cNvPr id="7" name="矩形 6"/>
          <p:cNvSpPr/>
          <p:nvPr/>
        </p:nvSpPr>
        <p:spPr>
          <a:xfrm>
            <a:off x="818290" y="558394"/>
            <a:ext cx="2174398" cy="400110"/>
          </a:xfrm>
          <a:prstGeom prst="rect">
            <a:avLst/>
          </a:prstGeom>
        </p:spPr>
        <p:txBody>
          <a:bodyPr wrap="square">
            <a:spAutoFit/>
          </a:bodyPr>
          <a:lstStyle/>
          <a:p>
            <a:pPr lvl="0" algn="ctr"/>
            <a:r>
              <a:rPr lang="zh-CN" altLang="en-US" sz="2000" dirty="0">
                <a:solidFill>
                  <a:schemeClr val="bg1"/>
                </a:solidFill>
                <a:latin typeface="微软雅黑 Light" panose="020B0502040204020203" pitchFamily="34" charset="-122"/>
                <a:ea typeface="微软雅黑 Light" panose="020B0502040204020203" pitchFamily="34" charset="-122"/>
              </a:rPr>
              <a:t>关注公众号留言</a:t>
            </a:r>
            <a:endParaRPr lang="zh-HK" altLang="zh-HK" sz="2000" dirty="0">
              <a:solidFill>
                <a:schemeClr val="bg1"/>
              </a:solidFill>
              <a:latin typeface="微软雅黑 Light" panose="020B0502040204020203" pitchFamily="34" charset="-122"/>
              <a:ea typeface="微软雅黑 Light" panose="020B0502040204020203" pitchFamily="34" charset="-122"/>
            </a:endParaRPr>
          </a:p>
        </p:txBody>
      </p:sp>
      <p:grpSp>
        <p:nvGrpSpPr>
          <p:cNvPr id="8" name="组合 7"/>
          <p:cNvGrpSpPr/>
          <p:nvPr/>
        </p:nvGrpSpPr>
        <p:grpSpPr>
          <a:xfrm>
            <a:off x="254882" y="-2645"/>
            <a:ext cx="542940" cy="563684"/>
            <a:chOff x="254882" y="-2645"/>
            <a:chExt cx="542940" cy="563684"/>
          </a:xfrm>
        </p:grpSpPr>
        <p:sp>
          <p:nvSpPr>
            <p:cNvPr id="9" name="矩形 8"/>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5</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4357" t="5220" r="4963" b="4583"/>
          <a:stretch/>
        </p:blipFill>
        <p:spPr>
          <a:xfrm>
            <a:off x="4201885" y="1760882"/>
            <a:ext cx="3788230" cy="3768036"/>
          </a:xfrm>
          <a:prstGeom prst="rect">
            <a:avLst/>
          </a:prstGeom>
        </p:spPr>
      </p:pic>
    </p:spTree>
    <p:extLst>
      <p:ext uri="{BB962C8B-B14F-4D97-AF65-F5344CB8AC3E}">
        <p14:creationId xmlns:p14="http://schemas.microsoft.com/office/powerpoint/2010/main" val="99575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116545" y="-479575"/>
            <a:ext cx="4533624" cy="9294852"/>
          </a:xfrm>
          <a:prstGeom prst="rect">
            <a:avLst/>
          </a:prstGeom>
          <a:noFill/>
        </p:spPr>
        <p:txBody>
          <a:bodyPr wrap="square" rtlCol="0">
            <a:spAutoFit/>
          </a:bodyPr>
          <a:lstStyle/>
          <a:p>
            <a:pPr algn="ctr"/>
            <a:r>
              <a:rPr lang="en-US" altLang="zh-CN" sz="59800" b="1" dirty="0">
                <a:gradFill>
                  <a:gsLst>
                    <a:gs pos="0">
                      <a:schemeClr val="tx1">
                        <a:alpha val="35000"/>
                      </a:schemeClr>
                    </a:gs>
                    <a:gs pos="100000">
                      <a:schemeClr val="tx1">
                        <a:lumMod val="85000"/>
                        <a:lumOff val="15000"/>
                        <a:alpha val="35000"/>
                      </a:schemeClr>
                    </a:gs>
                  </a:gsLst>
                  <a:lin ang="4800000" scaled="0"/>
                </a:gradFill>
                <a:latin typeface="微软雅黑" panose="020B0503020204020204" pitchFamily="34" charset="-122"/>
                <a:ea typeface="微软雅黑" panose="020B0503020204020204" pitchFamily="34" charset="-122"/>
              </a:rPr>
              <a:t>1</a:t>
            </a:r>
            <a:endParaRPr lang="zh-CN" altLang="en-US" sz="59800" b="1" dirty="0">
              <a:gradFill>
                <a:gsLst>
                  <a:gs pos="0">
                    <a:schemeClr val="tx1">
                      <a:alpha val="35000"/>
                    </a:schemeClr>
                  </a:gs>
                  <a:gs pos="100000">
                    <a:schemeClr val="tx1">
                      <a:lumMod val="85000"/>
                      <a:lumOff val="15000"/>
                      <a:alpha val="35000"/>
                    </a:schemeClr>
                  </a:gs>
                </a:gsLst>
                <a:lin ang="4800000" scaled="0"/>
              </a:gradFill>
              <a:latin typeface="微软雅黑" panose="020B0503020204020204" pitchFamily="34" charset="-122"/>
              <a:ea typeface="微软雅黑" panose="020B0503020204020204" pitchFamily="34" charset="-122"/>
            </a:endParaRPr>
          </a:p>
        </p:txBody>
      </p:sp>
      <p:sp>
        <p:nvSpPr>
          <p:cNvPr id="14" name="矩形 13"/>
          <p:cNvSpPr/>
          <p:nvPr/>
        </p:nvSpPr>
        <p:spPr>
          <a:xfrm>
            <a:off x="10359612" y="-2645"/>
            <a:ext cx="1844863" cy="6882805"/>
          </a:xfrm>
          <a:prstGeom prst="rect">
            <a:avLst/>
          </a:prstGeom>
          <a:gradFill>
            <a:gsLst>
              <a:gs pos="0">
                <a:srgbClr val="1C1836">
                  <a:lumMod val="98000"/>
                </a:srgbClr>
              </a:gs>
              <a:gs pos="100000">
                <a:srgbClr val="19162E">
                  <a:lumMod val="98000"/>
                </a:srgbClr>
              </a:gs>
            </a:gsLst>
            <a:lin ang="4800000" scaled="0"/>
          </a:gradFill>
          <a:ln>
            <a:noFill/>
          </a:ln>
          <a:effectLst>
            <a:outerShdw blurRad="6096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任意多边形 42"/>
          <p:cNvSpPr/>
          <p:nvPr/>
        </p:nvSpPr>
        <p:spPr>
          <a:xfrm>
            <a:off x="12476" y="48638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圆角矩形 43"/>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9" name="文本框 48"/>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one</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sp>
        <p:nvSpPr>
          <p:cNvPr id="50" name="文本框 49"/>
          <p:cNvSpPr txBox="1"/>
          <p:nvPr/>
        </p:nvSpPr>
        <p:spPr>
          <a:xfrm>
            <a:off x="304372" y="15643"/>
            <a:ext cx="4533624" cy="523220"/>
          </a:xfrm>
          <a:prstGeom prst="rect">
            <a:avLst/>
          </a:prstGeom>
          <a:noFill/>
        </p:spPr>
        <p:txBody>
          <a:bodyPr wrap="square" rtlCol="0">
            <a:spAutoFit/>
          </a:bodyPr>
          <a:lstStyle/>
          <a:p>
            <a:pPr algn="ctr"/>
            <a:r>
              <a:rPr lang="zh-CN" altLang="en-US" sz="2800" dirty="0">
                <a:solidFill>
                  <a:schemeClr val="bg1"/>
                </a:solidFill>
                <a:latin typeface="微软雅黑 Light" panose="020B0502040204020203" pitchFamily="34" charset="-122"/>
                <a:ea typeface="微软雅黑 Light" panose="020B0502040204020203" pitchFamily="34" charset="-122"/>
              </a:rPr>
              <a:t>第一章重点知识总结</a:t>
            </a:r>
          </a:p>
        </p:txBody>
      </p:sp>
      <p:sp>
        <p:nvSpPr>
          <p:cNvPr id="52" name="矩形 51"/>
          <p:cNvSpPr/>
          <p:nvPr/>
        </p:nvSpPr>
        <p:spPr>
          <a:xfrm>
            <a:off x="897609" y="482113"/>
            <a:ext cx="5365750" cy="338554"/>
          </a:xfrm>
          <a:prstGeom prst="rect">
            <a:avLst/>
          </a:prstGeom>
        </p:spPr>
        <p:txBody>
          <a:bodyPr wrap="square">
            <a:spAutoFit/>
          </a:bodyPr>
          <a:lstStyle/>
          <a:p>
            <a:pPr lvl="0" algn="just"/>
            <a:r>
              <a:rPr lang="zh-CN" altLang="en-US" sz="1600" dirty="0">
                <a:solidFill>
                  <a:schemeClr val="bg1"/>
                </a:solidFill>
                <a:latin typeface="微软雅黑 Light" panose="020B0502040204020203" pitchFamily="34" charset="-122"/>
                <a:ea typeface="微软雅黑 Light" panose="020B0502040204020203" pitchFamily="34" charset="-122"/>
              </a:rPr>
              <a:t>统计学习方法概论</a:t>
            </a:r>
            <a:endParaRPr lang="zh-HK" altLang="zh-HK" sz="1600" dirty="0">
              <a:solidFill>
                <a:schemeClr val="bg1"/>
              </a:solidFill>
              <a:latin typeface="微软雅黑 Light" panose="020B0502040204020203" pitchFamily="34" charset="-122"/>
              <a:ea typeface="微软雅黑 Light" panose="020B0502040204020203" pitchFamily="34" charset="-122"/>
            </a:endParaRPr>
          </a:p>
        </p:txBody>
      </p:sp>
      <p:grpSp>
        <p:nvGrpSpPr>
          <p:cNvPr id="53" name="组合 52"/>
          <p:cNvGrpSpPr/>
          <p:nvPr/>
        </p:nvGrpSpPr>
        <p:grpSpPr>
          <a:xfrm>
            <a:off x="254882" y="-2645"/>
            <a:ext cx="542940" cy="563684"/>
            <a:chOff x="254882" y="-2645"/>
            <a:chExt cx="542940" cy="563684"/>
          </a:xfrm>
        </p:grpSpPr>
        <p:sp>
          <p:nvSpPr>
            <p:cNvPr id="54" name="矩形 53"/>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55"/>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1</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sp>
        <p:nvSpPr>
          <p:cNvPr id="4" name="矩形 3">
            <a:extLst>
              <a:ext uri="{FF2B5EF4-FFF2-40B4-BE49-F238E27FC236}">
                <a16:creationId xmlns:a16="http://schemas.microsoft.com/office/drawing/2014/main" id="{874FF84F-D854-4BE3-8B4A-BDA83CF62BA1}"/>
              </a:ext>
            </a:extLst>
          </p:cNvPr>
          <p:cNvSpPr/>
          <p:nvPr/>
        </p:nvSpPr>
        <p:spPr>
          <a:xfrm>
            <a:off x="4131076" y="1457271"/>
            <a:ext cx="4808738" cy="923330"/>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统计学习的方法是基于数据构建统计模型从而对数据进行预测与分析统计学习由               、非监督学习、半监督学习和强化学习等组成</a:t>
            </a:r>
            <a:r>
              <a:rPr lang="en-US" altLang="zh-CN"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5E60555D-27BE-4013-81E2-4ABF4B6EDA20}"/>
              </a:ext>
            </a:extLst>
          </p:cNvPr>
          <p:cNvSpPr/>
          <p:nvPr/>
        </p:nvSpPr>
        <p:spPr>
          <a:xfrm>
            <a:off x="4096079" y="2834797"/>
            <a:ext cx="4808738" cy="646331"/>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监督学习：利用训练数据集学习一个模型，再用模型对测试样本集进行预测</a:t>
            </a:r>
          </a:p>
        </p:txBody>
      </p:sp>
      <p:sp>
        <p:nvSpPr>
          <p:cNvPr id="6" name="矩形 5">
            <a:extLst>
              <a:ext uri="{FF2B5EF4-FFF2-40B4-BE49-F238E27FC236}">
                <a16:creationId xmlns:a16="http://schemas.microsoft.com/office/drawing/2014/main" id="{040EF50B-94D2-41FC-BDE1-04BCB2A40D1D}"/>
              </a:ext>
            </a:extLst>
          </p:cNvPr>
          <p:cNvSpPr/>
          <p:nvPr/>
        </p:nvSpPr>
        <p:spPr>
          <a:xfrm>
            <a:off x="7574460" y="1743148"/>
            <a:ext cx="1107996" cy="369332"/>
          </a:xfrm>
          <a:prstGeom prst="rect">
            <a:avLst/>
          </a:prstGeom>
        </p:spPr>
        <p:txBody>
          <a:bodyPr wrap="none">
            <a:spAutoFit/>
          </a:bodyPr>
          <a:lstStyle/>
          <a:p>
            <a:r>
              <a:rPr lang="zh-CN" altLang="en-US" dirty="0">
                <a:solidFill>
                  <a:schemeClr val="bg1"/>
                </a:solidFill>
                <a:latin typeface="微软雅黑" panose="020B0503020204020204" pitchFamily="34" charset="-122"/>
                <a:ea typeface="微软雅黑" panose="020B0503020204020204" pitchFamily="34" charset="-122"/>
              </a:rPr>
              <a:t>监督学习</a:t>
            </a:r>
            <a:endParaRPr lang="zh-CN" altLang="en-US" dirty="0"/>
          </a:p>
        </p:txBody>
      </p:sp>
      <p:pic>
        <p:nvPicPr>
          <p:cNvPr id="58" name="图片 57">
            <a:extLst>
              <a:ext uri="{FF2B5EF4-FFF2-40B4-BE49-F238E27FC236}">
                <a16:creationId xmlns:a16="http://schemas.microsoft.com/office/drawing/2014/main" id="{E8848519-6D63-46A4-9BDE-ED3E52E69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1578" y="3675623"/>
            <a:ext cx="3837740" cy="2376486"/>
          </a:xfrm>
          <a:prstGeom prst="rect">
            <a:avLst/>
          </a:prstGeom>
        </p:spPr>
      </p:pic>
    </p:spTree>
    <p:extLst>
      <p:ext uri="{BB962C8B-B14F-4D97-AF65-F5344CB8AC3E}">
        <p14:creationId xmlns:p14="http://schemas.microsoft.com/office/powerpoint/2010/main" val="342811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9" presetClass="emph" presetSubtype="0" fill="hold" nodeType="clickEffect">
                                  <p:stCondLst>
                                    <p:cond delay="0"/>
                                  </p:stCondLst>
                                  <p:childTnLst>
                                    <p:animClr clrSpc="rgb" dir="cw">
                                      <p:cBhvr override="childStyle">
                                        <p:cTn id="14" dur="500" fill="hold"/>
                                        <p:tgtEl>
                                          <p:spTgt spid="6">
                                            <p:txEl>
                                              <p:pRg st="0" end="0"/>
                                            </p:txEl>
                                          </p:spTgt>
                                        </p:tgtEl>
                                        <p:attrNameLst>
                                          <p:attrName>style.color</p:attrName>
                                        </p:attrNameLst>
                                      </p:cBhvr>
                                      <p:to>
                                        <a:schemeClr val="accent2"/>
                                      </p:to>
                                    </p:animClr>
                                    <p:animClr clrSpc="rgb" dir="cw">
                                      <p:cBhvr>
                                        <p:cTn id="15" dur="500" fill="hold"/>
                                        <p:tgtEl>
                                          <p:spTgt spid="6">
                                            <p:txEl>
                                              <p:pRg st="0" end="0"/>
                                            </p:txEl>
                                          </p:spTgt>
                                        </p:tgtEl>
                                        <p:attrNameLst>
                                          <p:attrName>fillcolor</p:attrName>
                                        </p:attrNameLst>
                                      </p:cBhvr>
                                      <p:to>
                                        <a:schemeClr val="accent2"/>
                                      </p:to>
                                    </p:animClr>
                                    <p:set>
                                      <p:cBhvr>
                                        <p:cTn id="16" dur="500" fill="hold"/>
                                        <p:tgtEl>
                                          <p:spTgt spid="6">
                                            <p:txEl>
                                              <p:pRg st="0" end="0"/>
                                            </p:txEl>
                                          </p:spTgt>
                                        </p:tgtEl>
                                        <p:attrNameLst>
                                          <p:attrName>fill.type</p:attrName>
                                        </p:attrNameLst>
                                      </p:cBhvr>
                                      <p:to>
                                        <p:strVal val="solid"/>
                                      </p:to>
                                    </p:set>
                                    <p:set>
                                      <p:cBhvr>
                                        <p:cTn id="17" dur="500" fill="hold"/>
                                        <p:tgtEl>
                                          <p:spTgt spid="6">
                                            <p:txEl>
                                              <p:pRg st="0" end="0"/>
                                            </p:txEl>
                                          </p:spTgt>
                                        </p:tgtEl>
                                        <p:attrNameLst>
                                          <p:attrName>fill.on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2476" y="4863866"/>
            <a:ext cx="12192000" cy="2016294"/>
            <a:chOff x="12476" y="4863866"/>
            <a:chExt cx="12192000" cy="2016294"/>
          </a:xfrm>
        </p:grpSpPr>
        <p:sp>
          <p:nvSpPr>
            <p:cNvPr id="2" name="任意多边形 1"/>
            <p:cNvSpPr/>
            <p:nvPr/>
          </p:nvSpPr>
          <p:spPr>
            <a:xfrm>
              <a:off x="12476" y="48638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圆角矩形 2"/>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 name="文本框 3"/>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one</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grpSp>
      <p:grpSp>
        <p:nvGrpSpPr>
          <p:cNvPr id="34" name="组合 33"/>
          <p:cNvGrpSpPr/>
          <p:nvPr/>
        </p:nvGrpSpPr>
        <p:grpSpPr>
          <a:xfrm>
            <a:off x="254882" y="-2645"/>
            <a:ext cx="542940" cy="563684"/>
            <a:chOff x="254882" y="-2645"/>
            <a:chExt cx="542940" cy="563684"/>
          </a:xfrm>
        </p:grpSpPr>
        <p:sp>
          <p:nvSpPr>
            <p:cNvPr id="35" name="矩形 34"/>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1</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sp>
        <p:nvSpPr>
          <p:cNvPr id="42" name="文本框 41">
            <a:extLst>
              <a:ext uri="{FF2B5EF4-FFF2-40B4-BE49-F238E27FC236}">
                <a16:creationId xmlns:a16="http://schemas.microsoft.com/office/drawing/2014/main" id="{EC210225-DEC7-4E0A-96A5-F820E9223E47}"/>
              </a:ext>
            </a:extLst>
          </p:cNvPr>
          <p:cNvSpPr txBox="1"/>
          <p:nvPr/>
        </p:nvSpPr>
        <p:spPr>
          <a:xfrm>
            <a:off x="304372" y="15643"/>
            <a:ext cx="4533624" cy="523220"/>
          </a:xfrm>
          <a:prstGeom prst="rect">
            <a:avLst/>
          </a:prstGeom>
          <a:noFill/>
        </p:spPr>
        <p:txBody>
          <a:bodyPr wrap="square" rtlCol="0">
            <a:spAutoFit/>
          </a:bodyPr>
          <a:lstStyle/>
          <a:p>
            <a:pPr algn="ctr"/>
            <a:r>
              <a:rPr lang="zh-CN" altLang="en-US" sz="2800" dirty="0">
                <a:solidFill>
                  <a:schemeClr val="bg1"/>
                </a:solidFill>
                <a:latin typeface="微软雅黑 Light" panose="020B0502040204020203" pitchFamily="34" charset="-122"/>
                <a:ea typeface="微软雅黑 Light" panose="020B0502040204020203" pitchFamily="34" charset="-122"/>
              </a:rPr>
              <a:t>第一章重点知识总结</a:t>
            </a:r>
          </a:p>
        </p:txBody>
      </p:sp>
      <p:sp>
        <p:nvSpPr>
          <p:cNvPr id="43" name="矩形 42">
            <a:extLst>
              <a:ext uri="{FF2B5EF4-FFF2-40B4-BE49-F238E27FC236}">
                <a16:creationId xmlns:a16="http://schemas.microsoft.com/office/drawing/2014/main" id="{C729FFDC-5969-4A04-9F17-DE10E1311683}"/>
              </a:ext>
            </a:extLst>
          </p:cNvPr>
          <p:cNvSpPr/>
          <p:nvPr/>
        </p:nvSpPr>
        <p:spPr>
          <a:xfrm>
            <a:off x="897609" y="482113"/>
            <a:ext cx="5365750" cy="338554"/>
          </a:xfrm>
          <a:prstGeom prst="rect">
            <a:avLst/>
          </a:prstGeom>
        </p:spPr>
        <p:txBody>
          <a:bodyPr wrap="square">
            <a:spAutoFit/>
          </a:bodyPr>
          <a:lstStyle/>
          <a:p>
            <a:pPr lvl="0" algn="just"/>
            <a:r>
              <a:rPr lang="zh-CN" altLang="en-US" sz="1600" dirty="0">
                <a:solidFill>
                  <a:schemeClr val="bg1"/>
                </a:solidFill>
                <a:latin typeface="微软雅黑 Light" panose="020B0502040204020203" pitchFamily="34" charset="-122"/>
                <a:ea typeface="微软雅黑 Light" panose="020B0502040204020203" pitchFamily="34" charset="-122"/>
              </a:rPr>
              <a:t>统计学习方法概论</a:t>
            </a:r>
            <a:endParaRPr lang="zh-HK" altLang="zh-HK" sz="1600" dirty="0">
              <a:solidFill>
                <a:schemeClr val="bg1"/>
              </a:solidFill>
              <a:latin typeface="微软雅黑 Light" panose="020B0502040204020203" pitchFamily="34" charset="-122"/>
              <a:ea typeface="微软雅黑 Light" panose="020B0502040204020203" pitchFamily="34" charset="-122"/>
            </a:endParaRPr>
          </a:p>
        </p:txBody>
      </p:sp>
      <p:sp>
        <p:nvSpPr>
          <p:cNvPr id="46" name="内容占位符 6">
            <a:extLst>
              <a:ext uri="{FF2B5EF4-FFF2-40B4-BE49-F238E27FC236}">
                <a16:creationId xmlns:a16="http://schemas.microsoft.com/office/drawing/2014/main" id="{DF6ACED0-345E-49AB-AC1E-FAF502B3D52D}"/>
              </a:ext>
            </a:extLst>
          </p:cNvPr>
          <p:cNvSpPr txBox="1">
            <a:spLocks/>
          </p:cNvSpPr>
          <p:nvPr/>
        </p:nvSpPr>
        <p:spPr>
          <a:xfrm>
            <a:off x="734728" y="1373588"/>
            <a:ext cx="4397375" cy="4523803"/>
          </a:xfrm>
          <a:prstGeom prst="rect">
            <a:avLst/>
          </a:prstGeom>
        </p:spPr>
        <p:txBody>
          <a:bodyPr wrap="square">
            <a:spAutoFit/>
          </a:bodyPr>
          <a:lstStyle>
            <a:lvl1pPr marL="0" indent="0" algn="l" defTabSz="914400" rtl="0" eaLnBrk="1" latinLnBrk="0" hangingPunct="1">
              <a:lnSpc>
                <a:spcPct val="120000"/>
              </a:lnSpc>
              <a:spcBef>
                <a:spcPts val="10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30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监督学习的实现步骤：</a:t>
            </a:r>
            <a:endParaRPr kumimoji="0" lang="en-US" altLang="zh-CN" sz="2000" b="0" i="0" u="none" strike="noStrike" kern="0" cap="none" spc="30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r>
              <a:rPr kumimoji="0" lang="en-US" altLang="zh-CN" sz="2000" b="0" i="0" u="none" strike="noStrike" kern="0" cap="none" spc="30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0" cap="none" spc="30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得到一个有限的训练数据集合</a:t>
            </a:r>
            <a:endParaRPr kumimoji="0" lang="en-US" altLang="zh-CN" sz="2000" b="0" i="0" u="none" strike="noStrike" kern="0" cap="none" spc="30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r>
              <a:rPr kumimoji="0" lang="en-US" altLang="zh-CN" sz="2000" b="0" i="0" u="none" strike="noStrike" kern="0" cap="none" spc="30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2.</a:t>
            </a:r>
            <a:r>
              <a:rPr kumimoji="0" lang="zh-CN" altLang="en-US" sz="2000" b="0" i="0" u="none" strike="noStrike" kern="0" cap="none" spc="30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确定模型的假设空间，也就是所有的备选模型</a:t>
            </a:r>
            <a:endParaRPr kumimoji="0" lang="en-US" altLang="zh-CN" sz="2000" b="0" i="0" u="none" strike="noStrike" kern="0" cap="none" spc="30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r>
              <a:rPr kumimoji="0" lang="en-US" altLang="zh-CN" sz="2000" b="0" i="0" u="none" strike="noStrike" kern="0" cap="none" spc="30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3.</a:t>
            </a:r>
            <a:r>
              <a:rPr kumimoji="0" lang="zh-CN" altLang="en-US" sz="2000" b="0" i="0" u="none" strike="noStrike" kern="0" cap="none" spc="30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确定模型选择的准则，即学习的策略</a:t>
            </a:r>
            <a:endParaRPr kumimoji="0" lang="en-US" altLang="zh-CN" sz="2000" b="0" i="0" u="none" strike="noStrike" kern="0" cap="none" spc="30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r>
              <a:rPr kumimoji="0" lang="en-US" altLang="zh-CN" sz="2000" b="0" i="0" u="none" strike="noStrike" kern="0" cap="none" spc="30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4.</a:t>
            </a:r>
            <a:r>
              <a:rPr kumimoji="0" lang="zh-CN" altLang="en-US" sz="2000" b="0" i="0" u="none" strike="noStrike" kern="0" cap="none" spc="30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实现求解最优模型的算法</a:t>
            </a:r>
            <a:endParaRPr kumimoji="0" lang="en-US" altLang="zh-CN" sz="2000" b="0" i="0" u="none" strike="noStrike" kern="0" cap="none" spc="30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r>
              <a:rPr kumimoji="0" lang="en-US" altLang="zh-CN" sz="2000" b="0" i="0" u="none" strike="noStrike" kern="0" cap="none" spc="30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5.</a:t>
            </a:r>
            <a:r>
              <a:rPr kumimoji="0" lang="zh-CN" altLang="en-US" sz="2000" b="0" i="0" u="none" strike="noStrike" kern="0" cap="none" spc="30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通过学习方法选择最优模型</a:t>
            </a:r>
            <a:endParaRPr kumimoji="0" lang="en-US" altLang="zh-CN" sz="2000" b="0" i="0" u="none" strike="noStrike" kern="0" cap="none" spc="30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r>
              <a:rPr kumimoji="0" lang="en-US" altLang="zh-CN" sz="2000" b="0" i="0" u="none" strike="noStrike" kern="0" cap="none" spc="30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6.</a:t>
            </a:r>
            <a:r>
              <a:rPr kumimoji="0" lang="zh-CN" altLang="en-US" sz="2000" b="0" i="0" u="none" strike="noStrike" kern="0" cap="none" spc="30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利用学习的最优模型对新数据进行预测或分析</a:t>
            </a:r>
            <a:endPar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pic>
        <p:nvPicPr>
          <p:cNvPr id="47" name="图片 46">
            <a:extLst>
              <a:ext uri="{FF2B5EF4-FFF2-40B4-BE49-F238E27FC236}">
                <a16:creationId xmlns:a16="http://schemas.microsoft.com/office/drawing/2014/main" id="{E9CA1393-5074-47DC-9F07-6B6B301EA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355" y="1622079"/>
            <a:ext cx="5494578" cy="3402468"/>
          </a:xfrm>
          <a:prstGeom prst="rect">
            <a:avLst/>
          </a:prstGeom>
        </p:spPr>
      </p:pic>
    </p:spTree>
    <p:extLst>
      <p:ext uri="{BB962C8B-B14F-4D97-AF65-F5344CB8AC3E}">
        <p14:creationId xmlns:p14="http://schemas.microsoft.com/office/powerpoint/2010/main" val="328875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2476" y="4863866"/>
            <a:ext cx="12192000" cy="2016294"/>
            <a:chOff x="12476" y="4863866"/>
            <a:chExt cx="12192000" cy="2016294"/>
          </a:xfrm>
        </p:grpSpPr>
        <p:sp>
          <p:nvSpPr>
            <p:cNvPr id="2" name="任意多边形 1"/>
            <p:cNvSpPr/>
            <p:nvPr/>
          </p:nvSpPr>
          <p:spPr>
            <a:xfrm>
              <a:off x="12476" y="48638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圆角矩形 2"/>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 name="文本框 3"/>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one</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grpSp>
      <p:grpSp>
        <p:nvGrpSpPr>
          <p:cNvPr id="34" name="组合 33"/>
          <p:cNvGrpSpPr/>
          <p:nvPr/>
        </p:nvGrpSpPr>
        <p:grpSpPr>
          <a:xfrm>
            <a:off x="254882" y="-2645"/>
            <a:ext cx="542940" cy="563684"/>
            <a:chOff x="254882" y="-2645"/>
            <a:chExt cx="542940" cy="563684"/>
          </a:xfrm>
        </p:grpSpPr>
        <p:sp>
          <p:nvSpPr>
            <p:cNvPr id="35" name="矩形 34"/>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1</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sp>
        <p:nvSpPr>
          <p:cNvPr id="42" name="文本框 41">
            <a:extLst>
              <a:ext uri="{FF2B5EF4-FFF2-40B4-BE49-F238E27FC236}">
                <a16:creationId xmlns:a16="http://schemas.microsoft.com/office/drawing/2014/main" id="{EC210225-DEC7-4E0A-96A5-F820E9223E47}"/>
              </a:ext>
            </a:extLst>
          </p:cNvPr>
          <p:cNvSpPr txBox="1"/>
          <p:nvPr/>
        </p:nvSpPr>
        <p:spPr>
          <a:xfrm>
            <a:off x="304372" y="15643"/>
            <a:ext cx="4533624" cy="523220"/>
          </a:xfrm>
          <a:prstGeom prst="rect">
            <a:avLst/>
          </a:prstGeom>
          <a:noFill/>
        </p:spPr>
        <p:txBody>
          <a:bodyPr wrap="square" rtlCol="0">
            <a:spAutoFit/>
          </a:bodyPr>
          <a:lstStyle/>
          <a:p>
            <a:pPr algn="ctr"/>
            <a:r>
              <a:rPr lang="zh-CN" altLang="en-US" sz="2800" dirty="0">
                <a:solidFill>
                  <a:schemeClr val="bg1"/>
                </a:solidFill>
                <a:latin typeface="微软雅黑 Light" panose="020B0502040204020203" pitchFamily="34" charset="-122"/>
                <a:ea typeface="微软雅黑 Light" panose="020B0502040204020203" pitchFamily="34" charset="-122"/>
              </a:rPr>
              <a:t>第一章重点知识总结</a:t>
            </a:r>
          </a:p>
        </p:txBody>
      </p:sp>
      <p:sp>
        <p:nvSpPr>
          <p:cNvPr id="43" name="矩形 42">
            <a:extLst>
              <a:ext uri="{FF2B5EF4-FFF2-40B4-BE49-F238E27FC236}">
                <a16:creationId xmlns:a16="http://schemas.microsoft.com/office/drawing/2014/main" id="{C729FFDC-5969-4A04-9F17-DE10E1311683}"/>
              </a:ext>
            </a:extLst>
          </p:cNvPr>
          <p:cNvSpPr/>
          <p:nvPr/>
        </p:nvSpPr>
        <p:spPr>
          <a:xfrm>
            <a:off x="897609" y="482113"/>
            <a:ext cx="5365750" cy="338554"/>
          </a:xfrm>
          <a:prstGeom prst="rect">
            <a:avLst/>
          </a:prstGeom>
        </p:spPr>
        <p:txBody>
          <a:bodyPr wrap="square">
            <a:spAutoFit/>
          </a:bodyPr>
          <a:lstStyle/>
          <a:p>
            <a:pPr lvl="0" algn="just"/>
            <a:r>
              <a:rPr lang="zh-CN" altLang="en-US" sz="1600" dirty="0">
                <a:solidFill>
                  <a:schemeClr val="bg1"/>
                </a:solidFill>
                <a:latin typeface="微软雅黑 Light" panose="020B0502040204020203" pitchFamily="34" charset="-122"/>
                <a:ea typeface="微软雅黑 Light" panose="020B0502040204020203" pitchFamily="34" charset="-122"/>
              </a:rPr>
              <a:t>统计学习方法概论</a:t>
            </a:r>
            <a:endParaRPr lang="zh-HK" altLang="zh-HK" sz="1600" dirty="0">
              <a:solidFill>
                <a:schemeClr val="bg1"/>
              </a:solidFill>
              <a:latin typeface="微软雅黑 Light" panose="020B0502040204020203" pitchFamily="34" charset="-122"/>
              <a:ea typeface="微软雅黑 Light" panose="020B0502040204020203" pitchFamily="34" charset="-122"/>
            </a:endParaRPr>
          </a:p>
        </p:txBody>
      </p:sp>
      <p:pic>
        <p:nvPicPr>
          <p:cNvPr id="47" name="图片 46">
            <a:extLst>
              <a:ext uri="{FF2B5EF4-FFF2-40B4-BE49-F238E27FC236}">
                <a16:creationId xmlns:a16="http://schemas.microsoft.com/office/drawing/2014/main" id="{E9CA1393-5074-47DC-9F07-6B6B301EA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355" y="1622079"/>
            <a:ext cx="5494578" cy="3402468"/>
          </a:xfrm>
          <a:prstGeom prst="rect">
            <a:avLst/>
          </a:prstGeom>
        </p:spPr>
      </p:pic>
      <mc:AlternateContent xmlns:mc="http://schemas.openxmlformats.org/markup-compatibility/2006">
        <mc:Choice xmlns:a14="http://schemas.microsoft.com/office/drawing/2010/main" Requires="a14">
          <p:sp>
            <p:nvSpPr>
              <p:cNvPr id="14" name="内容占位符 6">
                <a:extLst>
                  <a:ext uri="{FF2B5EF4-FFF2-40B4-BE49-F238E27FC236}">
                    <a16:creationId xmlns:a16="http://schemas.microsoft.com/office/drawing/2014/main" id="{A1C030DE-36A9-4A38-B3BB-F6F442020FC7}"/>
                  </a:ext>
                </a:extLst>
              </p:cNvPr>
              <p:cNvSpPr txBox="1">
                <a:spLocks/>
              </p:cNvSpPr>
              <p:nvPr/>
            </p:nvSpPr>
            <p:spPr>
              <a:xfrm>
                <a:off x="715142" y="1287137"/>
                <a:ext cx="4713405" cy="4498667"/>
              </a:xfrm>
              <a:prstGeom prst="rect">
                <a:avLst/>
              </a:prstGeom>
            </p:spPr>
            <p:txBody>
              <a:bodyPr wrap="square">
                <a:spAutoFit/>
              </a:bodyPr>
              <a:lstStyle>
                <a:lvl1pPr marL="0" indent="0" algn="l" defTabSz="914400" rtl="0" eaLnBrk="1" latinLnBrk="0" hangingPunct="1">
                  <a:lnSpc>
                    <a:spcPct val="120000"/>
                  </a:lnSpc>
                  <a:spcBef>
                    <a:spcPts val="10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训练集：</a:t>
                </a: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𝑇</m:t>
                      </m:r>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t>
                      </m:r>
                      <m:d>
                        <m:dPr>
                          <m:begChr m:val="{"/>
                          <m:endChr m:val="}"/>
                          <m:ctrlP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dPr>
                        <m:e>
                          <m:d>
                            <m:dPr>
                              <m:ctrlP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dPr>
                            <m:e>
                              <m:sSub>
                                <m:sSubPr>
                                  <m:ctrlP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sSubPr>
                                <m:e>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𝑥</m:t>
                                  </m:r>
                                </m:e>
                                <m:sub>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1</m:t>
                                  </m:r>
                                </m:sub>
                              </m:sSub>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t>
                              </m:r>
                              <m:sSub>
                                <m:sSubPr>
                                  <m:ctrlP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sSubPr>
                                <m:e>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𝑦</m:t>
                                  </m:r>
                                </m:e>
                                <m:sub>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1</m:t>
                                  </m:r>
                                </m:sub>
                              </m:sSub>
                            </m:e>
                          </m:d>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t>
                          </m:r>
                          <m:d>
                            <m:dPr>
                              <m:ctrlP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dPr>
                            <m:e>
                              <m:sSub>
                                <m:sSubPr>
                                  <m:ctrlP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sSubPr>
                                <m:e>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𝑥</m:t>
                                  </m:r>
                                </m:e>
                                <m:sub>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2</m:t>
                                  </m:r>
                                </m:sub>
                              </m:sSub>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t>
                              </m:r>
                              <m:sSub>
                                <m:sSubPr>
                                  <m:ctrlP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sSubPr>
                                <m:e>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𝑦</m:t>
                                  </m:r>
                                </m:e>
                                <m:sub>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2</m:t>
                                  </m:r>
                                </m:sub>
                              </m:sSub>
                            </m:e>
                          </m:d>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t>
                          </m:r>
                          <m:d>
                            <m:dPr>
                              <m:ctrlP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dPr>
                            <m:e>
                              <m:sSub>
                                <m:sSubPr>
                                  <m:ctrlP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sSubPr>
                                <m:e>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𝑥</m:t>
                                  </m:r>
                                </m:e>
                                <m:sub>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𝑁</m:t>
                                  </m:r>
                                </m:sub>
                              </m:sSub>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t>
                              </m:r>
                              <m:sSub>
                                <m:sSubPr>
                                  <m:ctrlP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sSubPr>
                                <m:e>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𝑦</m:t>
                                  </m:r>
                                </m:e>
                                <m:sub>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𝑁</m:t>
                                  </m:r>
                                </m:sub>
                              </m:sSub>
                            </m:e>
                          </m:d>
                        </m:e>
                      </m:d>
                    </m:oMath>
                  </m:oMathPara>
                </a14:m>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实例</a:t>
                </a:r>
                <a14:m>
                  <m:oMath xmlns:m="http://schemas.openxmlformats.org/officeDocument/2006/math">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𝑥</m:t>
                    </m:r>
                  </m:oMath>
                </a14:m>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的特征向量</a:t>
                </a:r>
                <a:r>
                  <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20000"/>
                  </a:lnSpc>
                  <a:spcBef>
                    <a:spcPts val="10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𝑥</m:t>
                      </m:r>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t>
                      </m:r>
                      <m:sSup>
                        <m:sSupPr>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sSupPr>
                        <m:e>
                          <m:d>
                            <m:dPr>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dPr>
                            <m:e>
                              <m:sSup>
                                <m:sSupPr>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sSupPr>
                                <m:e>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𝑥</m:t>
                                  </m:r>
                                </m:e>
                                <m:sup>
                                  <m:d>
                                    <m:dPr>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dPr>
                                    <m:e>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1</m:t>
                                      </m:r>
                                    </m:e>
                                  </m:d>
                                </m:sup>
                              </m:sSup>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m:t>
                              </m:r>
                              <m:sSup>
                                <m:sSupPr>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sSupPr>
                                <m:e>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𝑥</m:t>
                                  </m:r>
                                </m:e>
                                <m:sup>
                                  <m:d>
                                    <m:dPr>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dPr>
                                    <m:e>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2</m:t>
                                      </m:r>
                                    </m:e>
                                  </m:d>
                                </m:sup>
                              </m:sSup>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m:t>
                              </m:r>
                              <m:sSup>
                                <m:sSupPr>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sSupPr>
                                <m:e>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𝑥</m:t>
                                  </m:r>
                                </m:e>
                                <m:sup>
                                  <m:d>
                                    <m:dPr>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dPr>
                                    <m:e>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𝑛</m:t>
                                      </m:r>
                                    </m:e>
                                  </m:d>
                                </m:sup>
                              </m:sSup>
                            </m:e>
                          </m:d>
                        </m:e>
                        <m:sup>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𝑇</m:t>
                          </m:r>
                        </m:sup>
                      </m:sSup>
                    </m:oMath>
                  </m:oMathPara>
                </a14:m>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模型：</a:t>
                </a: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r>
                  <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）决策函数        </a:t>
                </a:r>
                <a14:m>
                  <m:oMath xmlns:m="http://schemas.openxmlformats.org/officeDocument/2006/math">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𝑌</m:t>
                    </m:r>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t>
                    </m:r>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𝑓</m:t>
                    </m:r>
                    <m:d>
                      <m:dPr>
                        <m:ctrlP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dPr>
                      <m:e>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𝑋</m:t>
                        </m:r>
                      </m:e>
                    </m:d>
                  </m:oMath>
                </a14:m>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r>
                  <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预测形式        </a:t>
                </a:r>
                <a14:m>
                  <m:oMath xmlns:m="http://schemas.openxmlformats.org/officeDocument/2006/math">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𝑦</m:t>
                    </m:r>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t>
                    </m:r>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𝑓</m:t>
                    </m:r>
                    <m:d>
                      <m:dPr>
                        <m:ctrlP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dPr>
                      <m:e>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𝑥</m:t>
                        </m:r>
                      </m:e>
                    </m:d>
                  </m:oMath>
                </a14:m>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r>
                  <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2</a:t>
                </a: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）条件概率分布  </a:t>
                </a:r>
                <a14:m>
                  <m:oMath xmlns:m="http://schemas.openxmlformats.org/officeDocument/2006/math">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𝑃</m:t>
                    </m:r>
                    <m:d>
                      <m:dPr>
                        <m:ctrlP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dPr>
                      <m:e>
                        <m:d>
                          <m:dPr>
                            <m:begChr m:val=""/>
                            <m:endChr m:val="|"/>
                            <m:ctrlP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dPr>
                          <m:e>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𝑌</m:t>
                            </m:r>
                          </m:e>
                        </m:d>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𝑋</m:t>
                        </m:r>
                      </m:e>
                    </m:d>
                  </m:oMath>
                </a14:m>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r>
                  <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预测形式       </a:t>
                </a:r>
                <a14:m>
                  <m:oMath xmlns:m="http://schemas.openxmlformats.org/officeDocument/2006/math">
                    <m:func>
                      <m:funcPr>
                        <m:ctrlP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funcPr>
                      <m:fName>
                        <m:r>
                          <m:rPr>
                            <m:sty m:val="p"/>
                          </m:rP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arg</m:t>
                        </m:r>
                      </m:fName>
                      <m:e>
                        <m:limLow>
                          <m:limLowPr>
                            <m:ctrlP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limLowPr>
                          <m:e>
                            <m:r>
                              <m:rPr>
                                <m:sty m:val="p"/>
                              </m:rP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m:t>
                            </m:r>
                            <m:r>
                              <m:rPr>
                                <m:sty m:val="p"/>
                              </m:rPr>
                              <a:rPr lang="en-US" altLang="zh-CN" i="1">
                                <a:solidFill>
                                  <a:sysClr val="window" lastClr="FFFFFF"/>
                                </a:solidFill>
                                <a:latin typeface="Cambria Math" panose="02040503050406030204" pitchFamily="18" charset="0"/>
                              </a:rPr>
                              <m:t>ax</m:t>
                            </m:r>
                          </m:e>
                          <m:lim>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𝑦</m:t>
                            </m:r>
                          </m:lim>
                        </m:limLow>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𝑃</m:t>
                        </m:r>
                        <m:d>
                          <m:dPr>
                            <m:ctrlP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dPr>
                          <m:e>
                            <m:d>
                              <m:dPr>
                                <m:begChr m:val=""/>
                                <m:endChr m:val="|"/>
                                <m:ctrlP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dPr>
                              <m:e>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𝑦</m:t>
                                </m:r>
                              </m:e>
                            </m:d>
                            <m:r>
                              <a:rPr kumimoji="0" lang="zh-CN" altLang="en-US"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𝑥</m:t>
                            </m:r>
                          </m:e>
                        </m:d>
                      </m:e>
                    </m:func>
                  </m:oMath>
                </a14:m>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mc:Choice>
        <mc:Fallback>
          <p:sp>
            <p:nvSpPr>
              <p:cNvPr id="14" name="内容占位符 6">
                <a:extLst>
                  <a:ext uri="{FF2B5EF4-FFF2-40B4-BE49-F238E27FC236}">
                    <a16:creationId xmlns:a16="http://schemas.microsoft.com/office/drawing/2014/main" id="{A1C030DE-36A9-4A38-B3BB-F6F442020FC7}"/>
                  </a:ext>
                </a:extLst>
              </p:cNvPr>
              <p:cNvSpPr txBox="1">
                <a:spLocks noRot="1" noChangeAspect="1" noMove="1" noResize="1" noEditPoints="1" noAdjustHandles="1" noChangeArrowheads="1" noChangeShapeType="1" noTextEdit="1"/>
              </p:cNvSpPr>
              <p:nvPr/>
            </p:nvSpPr>
            <p:spPr>
              <a:xfrm>
                <a:off x="715142" y="1287137"/>
                <a:ext cx="4713405" cy="4498667"/>
              </a:xfrm>
              <a:prstGeom prst="rect">
                <a:avLst/>
              </a:prstGeom>
              <a:blipFill>
                <a:blip r:embed="rId3"/>
                <a:stretch>
                  <a:fillRect l="-1292" b="-120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631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a:xfrm>
            <a:off x="3643577" y="3799198"/>
            <a:ext cx="2160652" cy="1980055"/>
          </a:xfrm>
          <a:prstGeom prst="roundRect">
            <a:avLst>
              <a:gd name="adj" fmla="val 5961"/>
            </a:avLst>
          </a:prstGeom>
          <a:gradFill flip="none" rotWithShape="1">
            <a:gsLst>
              <a:gs pos="9000">
                <a:srgbClr val="1CA986"/>
              </a:gs>
              <a:gs pos="100000">
                <a:srgbClr val="50D4C2"/>
              </a:gs>
            </a:gsLst>
            <a:lin ang="4800000" scaled="0"/>
            <a:tileRect/>
          </a:gradFill>
          <a:ln>
            <a:noFill/>
          </a:ln>
          <a:effectLst>
            <a:outerShdw blurRad="406400" sx="102000" sy="102000" algn="ctr" rotWithShape="0">
              <a:srgbClr val="1CA986">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t>策略</a:t>
            </a:r>
          </a:p>
        </p:txBody>
      </p:sp>
      <p:sp>
        <p:nvSpPr>
          <p:cNvPr id="32" name="圆角矩形 31"/>
          <p:cNvSpPr/>
          <p:nvPr/>
        </p:nvSpPr>
        <p:spPr>
          <a:xfrm>
            <a:off x="6157035" y="3799198"/>
            <a:ext cx="2160652" cy="1980055"/>
          </a:xfrm>
          <a:prstGeom prst="roundRect">
            <a:avLst>
              <a:gd name="adj" fmla="val 5961"/>
            </a:avLst>
          </a:prstGeom>
          <a:gradFill flip="none" rotWithShape="1">
            <a:gsLst>
              <a:gs pos="9000">
                <a:srgbClr val="D74141"/>
              </a:gs>
              <a:gs pos="100000">
                <a:srgbClr val="F2817E"/>
              </a:gs>
            </a:gsLst>
            <a:lin ang="4800000" scaled="0"/>
            <a:tileRect/>
          </a:gradFill>
          <a:ln>
            <a:noFill/>
          </a:ln>
          <a:effectLst>
            <a:outerShdw blurRad="2032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t>算法</a:t>
            </a:r>
          </a:p>
        </p:txBody>
      </p:sp>
      <p:grpSp>
        <p:nvGrpSpPr>
          <p:cNvPr id="26" name="组合 25"/>
          <p:cNvGrpSpPr/>
          <p:nvPr/>
        </p:nvGrpSpPr>
        <p:grpSpPr>
          <a:xfrm>
            <a:off x="12476" y="4863866"/>
            <a:ext cx="12192000" cy="2016294"/>
            <a:chOff x="12476" y="4863866"/>
            <a:chExt cx="12192000" cy="2016294"/>
          </a:xfrm>
        </p:grpSpPr>
        <p:sp>
          <p:nvSpPr>
            <p:cNvPr id="2" name="任意多边形 1"/>
            <p:cNvSpPr/>
            <p:nvPr/>
          </p:nvSpPr>
          <p:spPr>
            <a:xfrm>
              <a:off x="12476" y="48638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圆角矩形 2"/>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 name="文本框 3"/>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one</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grpSp>
      <p:sp>
        <p:nvSpPr>
          <p:cNvPr id="11" name="文本框 10"/>
          <p:cNvSpPr txBox="1"/>
          <p:nvPr/>
        </p:nvSpPr>
        <p:spPr>
          <a:xfrm>
            <a:off x="5804229" y="1859931"/>
            <a:ext cx="2641426" cy="1200329"/>
          </a:xfrm>
          <a:prstGeom prst="rect">
            <a:avLst/>
          </a:prstGeom>
          <a:noFill/>
        </p:spPr>
        <p:txBody>
          <a:bodyPr wrap="square" rtlCol="0">
            <a:spAutoFit/>
          </a:bodyPr>
          <a:lstStyle/>
          <a:p>
            <a:pPr algn="ctr"/>
            <a:r>
              <a:rPr lang="zh-CN" altLang="en-US" sz="3600" dirty="0">
                <a:solidFill>
                  <a:schemeClr val="bg1"/>
                </a:solidFill>
                <a:latin typeface="微软雅黑 Light" panose="020B0502040204020203" pitchFamily="34" charset="-122"/>
                <a:ea typeface="微软雅黑 Light" panose="020B0502040204020203" pitchFamily="34" charset="-122"/>
              </a:rPr>
              <a:t>统计学习</a:t>
            </a:r>
            <a:endParaRPr lang="en-US" altLang="zh-CN" sz="3600" dirty="0">
              <a:solidFill>
                <a:schemeClr val="bg1"/>
              </a:solidFill>
              <a:latin typeface="微软雅黑 Light" panose="020B0502040204020203" pitchFamily="34" charset="-122"/>
              <a:ea typeface="微软雅黑 Light" panose="020B0502040204020203" pitchFamily="34" charset="-122"/>
            </a:endParaRPr>
          </a:p>
          <a:p>
            <a:pPr algn="ctr"/>
            <a:r>
              <a:rPr lang="zh-CN" altLang="en-US" sz="3600" dirty="0">
                <a:solidFill>
                  <a:schemeClr val="bg1"/>
                </a:solidFill>
                <a:latin typeface="微软雅黑 Light" panose="020B0502040204020203" pitchFamily="34" charset="-122"/>
                <a:ea typeface="微软雅黑 Light" panose="020B0502040204020203" pitchFamily="34" charset="-122"/>
              </a:rPr>
              <a:t>三要素</a:t>
            </a:r>
          </a:p>
        </p:txBody>
      </p:sp>
      <p:sp>
        <p:nvSpPr>
          <p:cNvPr id="13" name="圆角矩形 12"/>
          <p:cNvSpPr/>
          <p:nvPr/>
        </p:nvSpPr>
        <p:spPr>
          <a:xfrm>
            <a:off x="3643577" y="1448945"/>
            <a:ext cx="2160652" cy="1980055"/>
          </a:xfrm>
          <a:prstGeom prst="roundRect">
            <a:avLst>
              <a:gd name="adj" fmla="val 5961"/>
            </a:avLst>
          </a:prstGeom>
          <a:gradFill flip="none" rotWithShape="1">
            <a:gsLst>
              <a:gs pos="9000">
                <a:srgbClr val="519C23">
                  <a:lumMod val="89000"/>
                  <a:lumOff val="11000"/>
                </a:srgbClr>
              </a:gs>
              <a:gs pos="100000">
                <a:srgbClr val="A3EC40">
                  <a:lumMod val="78000"/>
                  <a:lumOff val="22000"/>
                </a:srgbClr>
              </a:gs>
            </a:gsLst>
            <a:lin ang="2700000" scaled="1"/>
            <a:tileRect/>
          </a:gradFill>
          <a:ln>
            <a:noFill/>
          </a:ln>
          <a:effectLst>
            <a:outerShdw blurRad="279400" sx="102000" sy="102000" algn="ctr" rotWithShape="0">
              <a:srgbClr val="519C23">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t>模型</a:t>
            </a:r>
          </a:p>
        </p:txBody>
      </p:sp>
      <p:grpSp>
        <p:nvGrpSpPr>
          <p:cNvPr id="34" name="组合 33"/>
          <p:cNvGrpSpPr/>
          <p:nvPr/>
        </p:nvGrpSpPr>
        <p:grpSpPr>
          <a:xfrm>
            <a:off x="254882" y="-2645"/>
            <a:ext cx="542940" cy="563684"/>
            <a:chOff x="254882" y="-2645"/>
            <a:chExt cx="542940" cy="563684"/>
          </a:xfrm>
        </p:grpSpPr>
        <p:sp>
          <p:nvSpPr>
            <p:cNvPr id="35" name="矩形 34"/>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1</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sp>
        <p:nvSpPr>
          <p:cNvPr id="42" name="文本框 41">
            <a:extLst>
              <a:ext uri="{FF2B5EF4-FFF2-40B4-BE49-F238E27FC236}">
                <a16:creationId xmlns:a16="http://schemas.microsoft.com/office/drawing/2014/main" id="{EC210225-DEC7-4E0A-96A5-F820E9223E47}"/>
              </a:ext>
            </a:extLst>
          </p:cNvPr>
          <p:cNvSpPr txBox="1"/>
          <p:nvPr/>
        </p:nvSpPr>
        <p:spPr>
          <a:xfrm>
            <a:off x="304372" y="15643"/>
            <a:ext cx="4533624" cy="523220"/>
          </a:xfrm>
          <a:prstGeom prst="rect">
            <a:avLst/>
          </a:prstGeom>
          <a:noFill/>
        </p:spPr>
        <p:txBody>
          <a:bodyPr wrap="square" rtlCol="0">
            <a:spAutoFit/>
          </a:bodyPr>
          <a:lstStyle/>
          <a:p>
            <a:pPr algn="ctr"/>
            <a:r>
              <a:rPr lang="zh-CN" altLang="en-US" sz="2800" dirty="0">
                <a:solidFill>
                  <a:schemeClr val="bg1"/>
                </a:solidFill>
                <a:latin typeface="微软雅黑 Light" panose="020B0502040204020203" pitchFamily="34" charset="-122"/>
                <a:ea typeface="微软雅黑 Light" panose="020B0502040204020203" pitchFamily="34" charset="-122"/>
              </a:rPr>
              <a:t>第一章重点知识总结</a:t>
            </a:r>
          </a:p>
        </p:txBody>
      </p:sp>
      <p:sp>
        <p:nvSpPr>
          <p:cNvPr id="43" name="矩形 42">
            <a:extLst>
              <a:ext uri="{FF2B5EF4-FFF2-40B4-BE49-F238E27FC236}">
                <a16:creationId xmlns:a16="http://schemas.microsoft.com/office/drawing/2014/main" id="{C729FFDC-5969-4A04-9F17-DE10E1311683}"/>
              </a:ext>
            </a:extLst>
          </p:cNvPr>
          <p:cNvSpPr/>
          <p:nvPr/>
        </p:nvSpPr>
        <p:spPr>
          <a:xfrm>
            <a:off x="897609" y="482113"/>
            <a:ext cx="5365750" cy="338554"/>
          </a:xfrm>
          <a:prstGeom prst="rect">
            <a:avLst/>
          </a:prstGeom>
        </p:spPr>
        <p:txBody>
          <a:bodyPr wrap="square">
            <a:spAutoFit/>
          </a:bodyPr>
          <a:lstStyle/>
          <a:p>
            <a:pPr lvl="0" algn="just"/>
            <a:r>
              <a:rPr lang="zh-CN" altLang="en-US" sz="1600" dirty="0">
                <a:solidFill>
                  <a:schemeClr val="bg1"/>
                </a:solidFill>
                <a:latin typeface="微软雅黑 Light" panose="020B0502040204020203" pitchFamily="34" charset="-122"/>
                <a:ea typeface="微软雅黑 Light" panose="020B0502040204020203" pitchFamily="34" charset="-122"/>
              </a:rPr>
              <a:t>统计学习方法概论</a:t>
            </a:r>
            <a:endParaRPr lang="zh-HK" altLang="zh-HK" sz="16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62241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2476" y="4863866"/>
            <a:ext cx="12192000" cy="2016294"/>
            <a:chOff x="12476" y="4863866"/>
            <a:chExt cx="12192000" cy="2016294"/>
          </a:xfrm>
        </p:grpSpPr>
        <p:sp>
          <p:nvSpPr>
            <p:cNvPr id="2" name="任意多边形 1"/>
            <p:cNvSpPr/>
            <p:nvPr/>
          </p:nvSpPr>
          <p:spPr>
            <a:xfrm>
              <a:off x="12476" y="48638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圆角矩形 2"/>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 name="文本框 3"/>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one</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grpSp>
      <p:grpSp>
        <p:nvGrpSpPr>
          <p:cNvPr id="34" name="组合 33"/>
          <p:cNvGrpSpPr/>
          <p:nvPr/>
        </p:nvGrpSpPr>
        <p:grpSpPr>
          <a:xfrm>
            <a:off x="254882" y="-2645"/>
            <a:ext cx="542940" cy="563684"/>
            <a:chOff x="254882" y="-2645"/>
            <a:chExt cx="542940" cy="563684"/>
          </a:xfrm>
        </p:grpSpPr>
        <p:sp>
          <p:nvSpPr>
            <p:cNvPr id="35" name="矩形 34"/>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1</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sp>
        <p:nvSpPr>
          <p:cNvPr id="42" name="文本框 41">
            <a:extLst>
              <a:ext uri="{FF2B5EF4-FFF2-40B4-BE49-F238E27FC236}">
                <a16:creationId xmlns:a16="http://schemas.microsoft.com/office/drawing/2014/main" id="{EC210225-DEC7-4E0A-96A5-F820E9223E47}"/>
              </a:ext>
            </a:extLst>
          </p:cNvPr>
          <p:cNvSpPr txBox="1"/>
          <p:nvPr/>
        </p:nvSpPr>
        <p:spPr>
          <a:xfrm>
            <a:off x="304372" y="15643"/>
            <a:ext cx="4533624" cy="523220"/>
          </a:xfrm>
          <a:prstGeom prst="rect">
            <a:avLst/>
          </a:prstGeom>
          <a:noFill/>
        </p:spPr>
        <p:txBody>
          <a:bodyPr wrap="square" rtlCol="0">
            <a:spAutoFit/>
          </a:bodyPr>
          <a:lstStyle/>
          <a:p>
            <a:pPr algn="ctr"/>
            <a:r>
              <a:rPr lang="zh-CN" altLang="en-US" sz="2800" dirty="0">
                <a:solidFill>
                  <a:schemeClr val="bg1"/>
                </a:solidFill>
                <a:latin typeface="微软雅黑 Light" panose="020B0502040204020203" pitchFamily="34" charset="-122"/>
                <a:ea typeface="微软雅黑 Light" panose="020B0502040204020203" pitchFamily="34" charset="-122"/>
              </a:rPr>
              <a:t>第一章重点知识总结</a:t>
            </a:r>
          </a:p>
        </p:txBody>
      </p:sp>
      <p:sp>
        <p:nvSpPr>
          <p:cNvPr id="43" name="矩形 42">
            <a:extLst>
              <a:ext uri="{FF2B5EF4-FFF2-40B4-BE49-F238E27FC236}">
                <a16:creationId xmlns:a16="http://schemas.microsoft.com/office/drawing/2014/main" id="{C729FFDC-5969-4A04-9F17-DE10E1311683}"/>
              </a:ext>
            </a:extLst>
          </p:cNvPr>
          <p:cNvSpPr/>
          <p:nvPr/>
        </p:nvSpPr>
        <p:spPr>
          <a:xfrm>
            <a:off x="897609" y="482113"/>
            <a:ext cx="5365750" cy="338554"/>
          </a:xfrm>
          <a:prstGeom prst="rect">
            <a:avLst/>
          </a:prstGeom>
        </p:spPr>
        <p:txBody>
          <a:bodyPr wrap="square">
            <a:spAutoFit/>
          </a:bodyPr>
          <a:lstStyle/>
          <a:p>
            <a:pPr lvl="0" algn="just"/>
            <a:r>
              <a:rPr lang="zh-CN" altLang="en-US" sz="1600" dirty="0">
                <a:solidFill>
                  <a:schemeClr val="bg1"/>
                </a:solidFill>
                <a:latin typeface="微软雅黑 Light" panose="020B0502040204020203" pitchFamily="34" charset="-122"/>
                <a:ea typeface="微软雅黑 Light" panose="020B0502040204020203" pitchFamily="34" charset="-122"/>
              </a:rPr>
              <a:t>统计学习方法概论</a:t>
            </a:r>
            <a:endParaRPr lang="zh-HK" altLang="zh-HK" sz="1600" dirty="0">
              <a:solidFill>
                <a:schemeClr val="bg1"/>
              </a:solidFill>
              <a:latin typeface="微软雅黑 Light" panose="020B0502040204020203" pitchFamily="34" charset="-122"/>
              <a:ea typeface="微软雅黑 Light" panose="020B0502040204020203" pitchFamily="34" charset="-122"/>
            </a:endParaRPr>
          </a:p>
        </p:txBody>
      </p:sp>
      <mc:AlternateContent xmlns:mc="http://schemas.openxmlformats.org/markup-compatibility/2006">
        <mc:Choice xmlns:a14="http://schemas.microsoft.com/office/drawing/2010/main" Requires="a14">
          <p:sp>
            <p:nvSpPr>
              <p:cNvPr id="15" name="内容占位符 6">
                <a:extLst>
                  <a:ext uri="{FF2B5EF4-FFF2-40B4-BE49-F238E27FC236}">
                    <a16:creationId xmlns:a16="http://schemas.microsoft.com/office/drawing/2014/main" id="{A3810DF1-E099-4578-B4F4-B10CB4C6A262}"/>
                  </a:ext>
                </a:extLst>
              </p:cNvPr>
              <p:cNvSpPr txBox="1">
                <a:spLocks/>
              </p:cNvSpPr>
              <p:nvPr/>
            </p:nvSpPr>
            <p:spPr>
              <a:xfrm>
                <a:off x="536657" y="1533004"/>
                <a:ext cx="4397375" cy="2195473"/>
              </a:xfrm>
              <a:prstGeom prst="rect">
                <a:avLst/>
              </a:prstGeom>
            </p:spPr>
            <p:txBody>
              <a:bodyPr wrap="square">
                <a:spAutoFit/>
              </a:bodyPr>
              <a:lstStyle>
                <a:lvl1pPr marL="0" indent="0" algn="l" defTabSz="914400" rtl="0" eaLnBrk="1" latinLnBrk="0" hangingPunct="1">
                  <a:lnSpc>
                    <a:spcPct val="120000"/>
                  </a:lnSpc>
                  <a:spcBef>
                    <a:spcPts val="10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模型</a:t>
                </a:r>
                <a:r>
                  <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假设空间）：</a:t>
                </a: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决策函数</a:t>
                </a: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𝐹</m:t>
                      </m:r>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m:t>
                      </m:r>
                      <m:d>
                        <m:dPr>
                          <m:begChr m:val="{"/>
                          <m:endChr m:val="}"/>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dPr>
                        <m:e>
                          <m:d>
                            <m:dPr>
                              <m:begChr m:val=""/>
                              <m:endChr m:val="|"/>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dPr>
                            <m:e>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𝑓</m:t>
                              </m:r>
                            </m:e>
                          </m:d>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𝑌</m:t>
                          </m:r>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m:t>
                          </m:r>
                          <m:sSub>
                            <m:sSubPr>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sSubPr>
                            <m:e>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𝑓</m:t>
                              </m:r>
                            </m:e>
                            <m:sub>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𝜃</m:t>
                              </m:r>
                            </m:sub>
                          </m:sSub>
                          <m:d>
                            <m:dPr>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dPr>
                            <m:e>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𝑋</m:t>
                              </m:r>
                            </m:e>
                          </m:d>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m:t>
                          </m:r>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𝜃</m:t>
                          </m:r>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m:t>
                          </m:r>
                          <m:sSup>
                            <m:sSupPr>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sSupPr>
                            <m:e>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𝑅</m:t>
                              </m:r>
                            </m:e>
                            <m:sup>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𝑛</m:t>
                              </m:r>
                            </m:sup>
                          </m:sSup>
                        </m:e>
                      </m:d>
                    </m:oMath>
                  </m:oMathPara>
                </a14:m>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条件概率分布</a:t>
                </a: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𝐹</m:t>
                      </m:r>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m:t>
                      </m:r>
                      <m:d>
                        <m:dPr>
                          <m:begChr m:val="{"/>
                          <m:endChr m:val="}"/>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dPr>
                        <m:e>
                          <m:d>
                            <m:dPr>
                              <m:begChr m:val=""/>
                              <m:endChr m:val="|"/>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dPr>
                            <m:e>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𝑃</m:t>
                              </m:r>
                            </m:e>
                          </m:d>
                          <m:sSub>
                            <m:sSubPr>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sSubPr>
                            <m:e>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𝑃</m:t>
                              </m:r>
                            </m:e>
                            <m:sub>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𝜃</m:t>
                              </m:r>
                            </m:sub>
                          </m:sSub>
                          <m:d>
                            <m:dPr>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dPr>
                            <m:e>
                              <m:d>
                                <m:dPr>
                                  <m:begChr m:val=""/>
                                  <m:endChr m:val="|"/>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dPr>
                                <m:e>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𝑌</m:t>
                                  </m:r>
                                </m:e>
                              </m:d>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𝑋</m:t>
                              </m:r>
                            </m:e>
                          </m:d>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m:t>
                          </m:r>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𝜃</m:t>
                          </m:r>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m:t>
                          </m:r>
                          <m:sSup>
                            <m:sSupPr>
                              <m:ctrlP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ctrlPr>
                            </m:sSupPr>
                            <m:e>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𝑅</m:t>
                              </m:r>
                            </m:e>
                            <m:sup>
                              <m:r>
                                <a:rPr kumimoji="0" lang="zh-CN" altLang="en-US" sz="2000" b="0" i="1" u="none" strike="noStrike" kern="0" cap="none" spc="300" normalizeH="0" baseline="0" noProof="0">
                                  <a:ln>
                                    <a:noFill/>
                                  </a:ln>
                                  <a:solidFill>
                                    <a:sysClr val="window" lastClr="FFFFFF"/>
                                  </a:solidFill>
                                  <a:effectLst/>
                                  <a:uLnTx/>
                                  <a:uFillTx/>
                                  <a:latin typeface="Cambria Math" panose="02040503050406030204" pitchFamily="18" charset="0"/>
                                  <a:cs typeface="+mn-cs"/>
                                </a:rPr>
                                <m:t>𝑛</m:t>
                              </m:r>
                            </m:sup>
                          </m:sSup>
                        </m:e>
                      </m:d>
                    </m:oMath>
                  </m:oMathPara>
                </a14:m>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mc:Choice>
        <mc:Fallback>
          <p:sp>
            <p:nvSpPr>
              <p:cNvPr id="15" name="内容占位符 6">
                <a:extLst>
                  <a:ext uri="{FF2B5EF4-FFF2-40B4-BE49-F238E27FC236}">
                    <a16:creationId xmlns:a16="http://schemas.microsoft.com/office/drawing/2014/main" id="{A3810DF1-E099-4578-B4F4-B10CB4C6A262}"/>
                  </a:ext>
                </a:extLst>
              </p:cNvPr>
              <p:cNvSpPr txBox="1">
                <a:spLocks noRot="1" noChangeAspect="1" noMove="1" noResize="1" noEditPoints="1" noAdjustHandles="1" noChangeArrowheads="1" noChangeShapeType="1" noTextEdit="1"/>
              </p:cNvSpPr>
              <p:nvPr/>
            </p:nvSpPr>
            <p:spPr>
              <a:xfrm>
                <a:off x="536657" y="1533004"/>
                <a:ext cx="4397375" cy="2195473"/>
              </a:xfrm>
              <a:prstGeom prst="rect">
                <a:avLst/>
              </a:prstGeom>
              <a:blipFill>
                <a:blip r:embed="rId2"/>
                <a:stretch>
                  <a:fillRect l="-1387"/>
                </a:stretch>
              </a:blipFill>
            </p:spPr>
            <p:txBody>
              <a:bodyPr/>
              <a:lstStyle/>
              <a:p>
                <a:r>
                  <a:rPr lang="zh-CN" altLang="en-US">
                    <a:noFill/>
                  </a:rPr>
                  <a:t> </a:t>
                </a:r>
              </a:p>
            </p:txBody>
          </p:sp>
        </mc:Fallback>
      </mc:AlternateContent>
      <p:pic>
        <p:nvPicPr>
          <p:cNvPr id="16" name="图片占位符 2">
            <a:extLst>
              <a:ext uri="{FF2B5EF4-FFF2-40B4-BE49-F238E27FC236}">
                <a16:creationId xmlns:a16="http://schemas.microsoft.com/office/drawing/2014/main" id="{B6274067-715D-4BAE-844B-6C89AE46C67E}"/>
              </a:ext>
            </a:extLst>
          </p:cNvPr>
          <p:cNvPicPr>
            <a:picLocks noChangeAspect="1"/>
          </p:cNvPicPr>
          <p:nvPr/>
        </p:nvPicPr>
        <p:blipFill>
          <a:blip r:embed="rId3">
            <a:extLst>
              <a:ext uri="{28A0092B-C50C-407E-A947-70E740481C1C}">
                <a14:useLocalDpi xmlns:a14="http://schemas.microsoft.com/office/drawing/2010/main" val="0"/>
              </a:ext>
            </a:extLst>
          </a:blip>
          <a:srcRect t="927" b="927"/>
          <a:stretch>
            <a:fillRect/>
          </a:stretch>
        </p:blipFill>
        <p:spPr>
          <a:xfrm>
            <a:off x="5247323" y="1428600"/>
            <a:ext cx="6056523" cy="3681031"/>
          </a:xfrm>
          <a:prstGeom prst="rect">
            <a:avLst/>
          </a:prstGeom>
        </p:spPr>
      </p:pic>
    </p:spTree>
    <p:extLst>
      <p:ext uri="{BB962C8B-B14F-4D97-AF65-F5344CB8AC3E}">
        <p14:creationId xmlns:p14="http://schemas.microsoft.com/office/powerpoint/2010/main" val="4112788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2476" y="4863866"/>
            <a:ext cx="12192000" cy="2016294"/>
            <a:chOff x="12476" y="4863866"/>
            <a:chExt cx="12192000" cy="2016294"/>
          </a:xfrm>
        </p:grpSpPr>
        <p:sp>
          <p:nvSpPr>
            <p:cNvPr id="2" name="任意多边形 1"/>
            <p:cNvSpPr/>
            <p:nvPr/>
          </p:nvSpPr>
          <p:spPr>
            <a:xfrm>
              <a:off x="12476" y="4863866"/>
              <a:ext cx="12192000" cy="2016294"/>
            </a:xfrm>
            <a:custGeom>
              <a:avLst/>
              <a:gdLst>
                <a:gd name="connsiteX0" fmla="*/ 12192000 w 12192000"/>
                <a:gd name="connsiteY0" fmla="*/ 0 h 2016294"/>
                <a:gd name="connsiteX1" fmla="*/ 12192000 w 12192000"/>
                <a:gd name="connsiteY1" fmla="*/ 2016294 h 2016294"/>
                <a:gd name="connsiteX2" fmla="*/ 0 w 12192000"/>
                <a:gd name="connsiteY2" fmla="*/ 2016294 h 2016294"/>
                <a:gd name="connsiteX3" fmla="*/ 0 w 12192000"/>
                <a:gd name="connsiteY3" fmla="*/ 2006281 h 2016294"/>
                <a:gd name="connsiteX4" fmla="*/ 263708 w 12192000"/>
                <a:gd name="connsiteY4" fmla="*/ 2003914 h 2016294"/>
                <a:gd name="connsiteX5" fmla="*/ 12104647 w 12192000"/>
                <a:gd name="connsiteY5" fmla="*/ 101701 h 20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16294">
                  <a:moveTo>
                    <a:pt x="12192000" y="0"/>
                  </a:moveTo>
                  <a:lnTo>
                    <a:pt x="12192000" y="2016294"/>
                  </a:lnTo>
                  <a:lnTo>
                    <a:pt x="0" y="2016294"/>
                  </a:lnTo>
                  <a:lnTo>
                    <a:pt x="0" y="2006281"/>
                  </a:lnTo>
                  <a:lnTo>
                    <a:pt x="263708" y="2003914"/>
                  </a:lnTo>
                  <a:cubicBezTo>
                    <a:pt x="6161267" y="1897494"/>
                    <a:pt x="10936182" y="1116311"/>
                    <a:pt x="12104647" y="101701"/>
                  </a:cubicBezTo>
                  <a:close/>
                </a:path>
              </a:pathLst>
            </a:custGeom>
            <a:gradFill flip="none" rotWithShape="1">
              <a:gsLst>
                <a:gs pos="0">
                  <a:srgbClr val="0E122C"/>
                </a:gs>
                <a:gs pos="100000">
                  <a:srgbClr val="2E3D9A"/>
                </a:gs>
              </a:gsLst>
              <a:lin ang="4800000" scaled="0"/>
              <a:tileRect/>
            </a:gradFill>
            <a:ln>
              <a:noFill/>
            </a:ln>
            <a:effectLst>
              <a:outerShdw blurRad="635000" dist="1016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圆角矩形 2"/>
            <p:cNvSpPr/>
            <p:nvPr/>
          </p:nvSpPr>
          <p:spPr>
            <a:xfrm>
              <a:off x="10703500" y="6011044"/>
              <a:ext cx="1200693" cy="501388"/>
            </a:xfrm>
            <a:prstGeom prst="roundRect">
              <a:avLst>
                <a:gd name="adj" fmla="val 50000"/>
              </a:avLst>
            </a:prstGeom>
            <a:noFill/>
            <a:ln w="9525">
              <a:gradFill flip="none" rotWithShape="1">
                <a:gsLst>
                  <a:gs pos="0">
                    <a:srgbClr val="1CA986"/>
                  </a:gs>
                  <a:gs pos="100000">
                    <a:srgbClr val="50D4C2"/>
                  </a:gs>
                </a:gsLst>
                <a:lin ang="4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 name="文本框 3"/>
            <p:cNvSpPr txBox="1"/>
            <p:nvPr/>
          </p:nvSpPr>
          <p:spPr>
            <a:xfrm>
              <a:off x="10719977" y="6088535"/>
              <a:ext cx="1167740" cy="338554"/>
            </a:xfrm>
            <a:prstGeom prst="rect">
              <a:avLst/>
            </a:prstGeom>
            <a:noFill/>
            <a:ln>
              <a:noFill/>
            </a:ln>
          </p:spPr>
          <p:txBody>
            <a:bodyPr wrap="square" rtlCol="0">
              <a:spAutoFit/>
            </a:bodyPr>
            <a:lstStyle/>
            <a:p>
              <a:pPr algn="ctr"/>
              <a:r>
                <a:rPr lang="en-US" altLang="zh-CN"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rPr>
                <a:t>Part one</a:t>
              </a:r>
              <a:endParaRPr lang="zh-CN" altLang="en-US" sz="1600" dirty="0">
                <a:gradFill>
                  <a:gsLst>
                    <a:gs pos="0">
                      <a:srgbClr val="1CA986"/>
                    </a:gs>
                    <a:gs pos="100000">
                      <a:srgbClr val="50D4C2"/>
                    </a:gs>
                  </a:gsLst>
                  <a:lin ang="5400000" scaled="1"/>
                </a:gradFill>
                <a:latin typeface="微软雅黑 Light" panose="020B0502040204020203" pitchFamily="34" charset="-122"/>
                <a:ea typeface="微软雅黑 Light" panose="020B0502040204020203" pitchFamily="34" charset="-122"/>
              </a:endParaRPr>
            </a:p>
          </p:txBody>
        </p:sp>
      </p:grpSp>
      <p:grpSp>
        <p:nvGrpSpPr>
          <p:cNvPr id="34" name="组合 33"/>
          <p:cNvGrpSpPr/>
          <p:nvPr/>
        </p:nvGrpSpPr>
        <p:grpSpPr>
          <a:xfrm>
            <a:off x="254882" y="-2645"/>
            <a:ext cx="542940" cy="563684"/>
            <a:chOff x="254882" y="-2645"/>
            <a:chExt cx="542940" cy="563684"/>
          </a:xfrm>
        </p:grpSpPr>
        <p:sp>
          <p:nvSpPr>
            <p:cNvPr id="35" name="矩形 34"/>
            <p:cNvSpPr/>
            <p:nvPr/>
          </p:nvSpPr>
          <p:spPr>
            <a:xfrm>
              <a:off x="254882" y="-2645"/>
              <a:ext cx="542940" cy="561039"/>
            </a:xfrm>
            <a:prstGeom prst="rect">
              <a:avLst/>
            </a:prstGeom>
            <a:gradFill flip="none" rotWithShape="1">
              <a:gsLst>
                <a:gs pos="9000">
                  <a:srgbClr val="FDE345">
                    <a:lumMod val="86000"/>
                  </a:srgbClr>
                </a:gs>
                <a:gs pos="100000">
                  <a:srgbClr val="FDE345">
                    <a:lumMod val="95000"/>
                    <a:lumOff val="5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a:off x="254882" y="0"/>
              <a:ext cx="542940" cy="56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1</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grpSp>
      <p:sp>
        <p:nvSpPr>
          <p:cNvPr id="42" name="文本框 41">
            <a:extLst>
              <a:ext uri="{FF2B5EF4-FFF2-40B4-BE49-F238E27FC236}">
                <a16:creationId xmlns:a16="http://schemas.microsoft.com/office/drawing/2014/main" id="{EC210225-DEC7-4E0A-96A5-F820E9223E47}"/>
              </a:ext>
            </a:extLst>
          </p:cNvPr>
          <p:cNvSpPr txBox="1"/>
          <p:nvPr/>
        </p:nvSpPr>
        <p:spPr>
          <a:xfrm>
            <a:off x="304372" y="15643"/>
            <a:ext cx="4533624" cy="523220"/>
          </a:xfrm>
          <a:prstGeom prst="rect">
            <a:avLst/>
          </a:prstGeom>
          <a:noFill/>
        </p:spPr>
        <p:txBody>
          <a:bodyPr wrap="square" rtlCol="0">
            <a:spAutoFit/>
          </a:bodyPr>
          <a:lstStyle/>
          <a:p>
            <a:pPr algn="ctr"/>
            <a:r>
              <a:rPr lang="zh-CN" altLang="en-US" sz="2800" dirty="0">
                <a:solidFill>
                  <a:schemeClr val="bg1"/>
                </a:solidFill>
                <a:latin typeface="微软雅黑 Light" panose="020B0502040204020203" pitchFamily="34" charset="-122"/>
                <a:ea typeface="微软雅黑 Light" panose="020B0502040204020203" pitchFamily="34" charset="-122"/>
              </a:rPr>
              <a:t>第一章重点知识总结</a:t>
            </a:r>
          </a:p>
        </p:txBody>
      </p:sp>
      <p:sp>
        <p:nvSpPr>
          <p:cNvPr id="43" name="矩形 42">
            <a:extLst>
              <a:ext uri="{FF2B5EF4-FFF2-40B4-BE49-F238E27FC236}">
                <a16:creationId xmlns:a16="http://schemas.microsoft.com/office/drawing/2014/main" id="{C729FFDC-5969-4A04-9F17-DE10E1311683}"/>
              </a:ext>
            </a:extLst>
          </p:cNvPr>
          <p:cNvSpPr/>
          <p:nvPr/>
        </p:nvSpPr>
        <p:spPr>
          <a:xfrm>
            <a:off x="897609" y="482113"/>
            <a:ext cx="5365750" cy="338554"/>
          </a:xfrm>
          <a:prstGeom prst="rect">
            <a:avLst/>
          </a:prstGeom>
        </p:spPr>
        <p:txBody>
          <a:bodyPr wrap="square">
            <a:spAutoFit/>
          </a:bodyPr>
          <a:lstStyle/>
          <a:p>
            <a:pPr lvl="0" algn="just"/>
            <a:r>
              <a:rPr lang="zh-CN" altLang="en-US" sz="1600" dirty="0">
                <a:solidFill>
                  <a:schemeClr val="bg1"/>
                </a:solidFill>
                <a:latin typeface="微软雅黑 Light" panose="020B0502040204020203" pitchFamily="34" charset="-122"/>
                <a:ea typeface="微软雅黑 Light" panose="020B0502040204020203" pitchFamily="34" charset="-122"/>
              </a:rPr>
              <a:t>统计学习方法概论</a:t>
            </a:r>
            <a:endParaRPr lang="zh-HK" altLang="zh-HK" sz="1600" dirty="0">
              <a:solidFill>
                <a:schemeClr val="bg1"/>
              </a:solidFill>
              <a:latin typeface="微软雅黑 Light" panose="020B0502040204020203" pitchFamily="34" charset="-122"/>
              <a:ea typeface="微软雅黑 Light" panose="020B0502040204020203" pitchFamily="34" charset="-122"/>
            </a:endParaRPr>
          </a:p>
        </p:txBody>
      </p:sp>
      <mc:AlternateContent xmlns:mc="http://schemas.openxmlformats.org/markup-compatibility/2006">
        <mc:Choice xmlns:a14="http://schemas.microsoft.com/office/drawing/2010/main" Requires="a14">
          <p:sp>
            <p:nvSpPr>
              <p:cNvPr id="17" name="内容占位符 6">
                <a:extLst>
                  <a:ext uri="{FF2B5EF4-FFF2-40B4-BE49-F238E27FC236}">
                    <a16:creationId xmlns:a16="http://schemas.microsoft.com/office/drawing/2014/main" id="{CDEDF0EC-4F91-4E07-9FCE-455A060CA6BE}"/>
                  </a:ext>
                </a:extLst>
              </p:cNvPr>
              <p:cNvSpPr txBox="1">
                <a:spLocks/>
              </p:cNvSpPr>
              <p:nvPr/>
            </p:nvSpPr>
            <p:spPr>
              <a:xfrm>
                <a:off x="621465" y="1241947"/>
                <a:ext cx="4642993" cy="4727641"/>
              </a:xfrm>
              <a:prstGeom prst="rect">
                <a:avLst/>
              </a:prstGeom>
            </p:spPr>
            <p:txBody>
              <a:bodyPr wrap="square">
                <a:spAutoFit/>
              </a:bodyPr>
              <a:lstStyle>
                <a:lvl1pPr marL="0" indent="0" algn="l" defTabSz="914400" rtl="0" eaLnBrk="1" latinLnBrk="0" hangingPunct="1">
                  <a:lnSpc>
                    <a:spcPct val="120000"/>
                  </a:lnSpc>
                  <a:spcBef>
                    <a:spcPts val="10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20000"/>
                  </a:lnSpc>
                  <a:spcBef>
                    <a:spcPts val="500"/>
                  </a:spcBef>
                  <a:buFontTx/>
                  <a:buNone/>
                  <a:defRPr sz="2000" kern="0" spc="300" baseline="0">
                    <a:solidFill>
                      <a:schemeClr val="bg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策略：</a:t>
                </a: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损失函数</a:t>
                </a: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defTabSz="914400" rtl="0" eaLnBrk="1" fontAlgn="auto" latinLnBrk="0" hangingPunct="1">
                  <a:lnSpc>
                    <a:spcPct val="120000"/>
                  </a:lnSpc>
                  <a:spcBef>
                    <a:spcPts val="1000"/>
                  </a:spcBef>
                  <a:spcAft>
                    <a:spcPts val="0"/>
                  </a:spcAft>
                  <a:buClrTx/>
                  <a:buSzTx/>
                  <a:buFontTx/>
                  <a:buNone/>
                  <a:tabLst/>
                  <a:defRPr/>
                </a:pPr>
                <a:r>
                  <a:rPr kumimoji="0" lang="en-US" altLang="zh-CN" sz="2000" b="0" u="none" strike="noStrike" kern="0" cap="none" spc="300" normalizeH="0" baseline="0" noProof="0" dirty="0">
                    <a:ln>
                      <a:noFill/>
                    </a:ln>
                    <a:solidFill>
                      <a:sysClr val="window" lastClr="FFFFFF"/>
                    </a:solidFill>
                    <a:effectLst/>
                    <a:uLnTx/>
                    <a:uFillTx/>
                    <a:cs typeface="+mn-cs"/>
                  </a:rPr>
                  <a:t>0-1:</a:t>
                </a:r>
                <a14:m>
                  <m:oMath xmlns:m="http://schemas.openxmlformats.org/officeDocument/2006/math">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𝐿</m:t>
                    </m:r>
                    <m:d>
                      <m:dPr>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dPr>
                      <m:e>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𝑌</m:t>
                        </m:r>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t>
                        </m:r>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𝑓</m:t>
                        </m:r>
                        <m:d>
                          <m:dPr>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dPr>
                          <m:e>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𝑋</m:t>
                            </m:r>
                          </m:e>
                        </m:d>
                      </m:e>
                    </m:d>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t>
                    </m:r>
                    <m:d>
                      <m:dPr>
                        <m:begChr m:val="{"/>
                        <m:endChr m:val=""/>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dPr>
                      <m:e>
                        <m:m>
                          <m:mPr>
                            <m:plcHide m:val="on"/>
                            <m:mcs>
                              <m:mc>
                                <m:mcPr>
                                  <m:count m:val="1"/>
                                  <m:mcJc m:val="center"/>
                                </m:mcPr>
                              </m:mc>
                            </m:mcs>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mPr>
                          <m:mr>
                            <m:e>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1,</m:t>
                              </m:r>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𝑌</m:t>
                              </m:r>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t>
                              </m:r>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𝑓</m:t>
                              </m:r>
                              <m:d>
                                <m:dPr>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dPr>
                                <m:e>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𝑋</m:t>
                                  </m:r>
                                </m:e>
                              </m:d>
                            </m:e>
                          </m:mr>
                          <m:mr>
                            <m:e>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0,</m:t>
                              </m:r>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𝑌</m:t>
                              </m:r>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m:t>
                              </m:r>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𝑓</m:t>
                              </m:r>
                              <m:d>
                                <m:dPr>
                                  <m:ctrlP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ctrlPr>
                                </m:dPr>
                                <m:e>
                                  <m:r>
                                    <a:rPr kumimoji="0" lang="en-US" altLang="zh-CN" sz="2000" b="0" i="1" u="none" strike="noStrike" kern="0" cap="none" spc="300" normalizeH="0" baseline="0" noProof="0" smtClean="0">
                                      <a:ln>
                                        <a:noFill/>
                                      </a:ln>
                                      <a:solidFill>
                                        <a:sysClr val="window" lastClr="FFFFFF"/>
                                      </a:solidFill>
                                      <a:effectLst/>
                                      <a:uLnTx/>
                                      <a:uFillTx/>
                                      <a:latin typeface="Cambria Math" panose="02040503050406030204" pitchFamily="18" charset="0"/>
                                      <a:cs typeface="+mn-cs"/>
                                    </a:rPr>
                                    <m:t>𝑋</m:t>
                                  </m:r>
                                </m:e>
                              </m:d>
                            </m:e>
                          </m:mr>
                        </m:m>
                      </m:e>
                    </m:d>
                  </m:oMath>
                </a14:m>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zh-CN" altLang="en-US" dirty="0">
                          <a:solidFill>
                            <a:sysClr val="window" lastClr="FFFFFF"/>
                          </a:solidFill>
                          <a:latin typeface="Cambria Math" panose="02040503050406030204" pitchFamily="18" charset="0"/>
                        </a:rPr>
                        <m:t>平方</m:t>
                      </m:r>
                      <m:r>
                        <a:rPr lang="zh-CN" altLang="en-US" i="1" dirty="0">
                          <a:solidFill>
                            <a:sysClr val="window" lastClr="FFFFFF"/>
                          </a:solidFill>
                          <a:latin typeface="Cambria Math" panose="02040503050406030204" pitchFamily="18" charset="0"/>
                        </a:rPr>
                        <m:t>：</m:t>
                      </m:r>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𝐿</m:t>
                      </m:r>
                      <m:d>
                        <m:d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dPr>
                        <m:e>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𝑌</m:t>
                          </m:r>
                          <m:r>
                            <a:rPr kumimoji="0" lang="en-US" altLang="zh-CN" sz="2000" b="0" i="0"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m:t>
                          </m:r>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𝑓</m:t>
                          </m:r>
                          <m:d>
                            <m:d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dPr>
                            <m:e>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𝑋</m:t>
                              </m:r>
                            </m:e>
                          </m:d>
                        </m:e>
                      </m:d>
                      <m:r>
                        <a:rPr kumimoji="0" lang="en-US" altLang="zh-CN" sz="2000" b="0" i="0"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m:t>
                      </m:r>
                      <m:sSup>
                        <m:sSup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sSupPr>
                        <m:e>
                          <m:d>
                            <m:d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dPr>
                            <m:e>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𝑌</m:t>
                              </m:r>
                              <m:r>
                                <a:rPr kumimoji="0" lang="en-US" altLang="zh-CN" sz="2000" b="0" i="0"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m:t>
                              </m:r>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𝑓</m:t>
                              </m:r>
                              <m:d>
                                <m:d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dPr>
                                <m:e>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𝑋</m:t>
                                  </m:r>
                                </m:e>
                              </m:d>
                            </m:e>
                          </m:d>
                        </m:e>
                        <m:sup>
                          <m:r>
                            <a:rPr kumimoji="0" lang="en-US" altLang="zh-CN" sz="2000" b="0" i="0"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2</m:t>
                          </m:r>
                        </m:sup>
                      </m:sSup>
                    </m:oMath>
                  </m:oMathPara>
                </a14:m>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zh-CN" altLang="en-US" dirty="0">
                          <a:solidFill>
                            <a:sysClr val="window" lastClr="FFFFFF"/>
                          </a:solidFill>
                          <a:latin typeface="Cambria Math" panose="02040503050406030204" pitchFamily="18" charset="0"/>
                        </a:rPr>
                        <m:t>绝对</m:t>
                      </m:r>
                      <m:r>
                        <a:rPr lang="zh-CN" altLang="en-US" i="1" dirty="0">
                          <a:solidFill>
                            <a:sysClr val="window" lastClr="FFFFFF"/>
                          </a:solidFill>
                          <a:latin typeface="Cambria Math" panose="02040503050406030204" pitchFamily="18" charset="0"/>
                        </a:rPr>
                        <m:t>：</m:t>
                      </m:r>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𝐿</m:t>
                      </m:r>
                      <m:d>
                        <m:d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dPr>
                        <m:e>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𝑌</m:t>
                          </m:r>
                          <m:r>
                            <a:rPr kumimoji="0" lang="en-US" altLang="zh-CN" sz="2000" b="0" i="0"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m:t>
                          </m:r>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𝑓</m:t>
                          </m:r>
                          <m:d>
                            <m:d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dPr>
                            <m:e>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𝑋</m:t>
                              </m:r>
                            </m:e>
                          </m:d>
                        </m:e>
                      </m:d>
                      <m:r>
                        <a:rPr kumimoji="0" lang="en-US" altLang="zh-CN" sz="2000" b="0" i="0"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m:t>
                      </m:r>
                      <m:d>
                        <m:dPr>
                          <m:begChr m:val="|"/>
                          <m:endChr m:val="|"/>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dPr>
                        <m:e>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𝑌</m:t>
                          </m:r>
                          <m:r>
                            <a:rPr kumimoji="0" lang="en-US" altLang="zh-CN" sz="2000" b="0" i="0"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m:t>
                          </m:r>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𝑓</m:t>
                          </m:r>
                          <m:d>
                            <m:d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dPr>
                            <m:e>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𝑋</m:t>
                              </m:r>
                            </m:e>
                          </m:d>
                        </m:e>
                      </m:d>
                    </m:oMath>
                  </m:oMathPara>
                </a14:m>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zh-CN" altLang="en-US" dirty="0">
                          <a:solidFill>
                            <a:sysClr val="window" lastClr="FFFFFF"/>
                          </a:solidFill>
                          <a:latin typeface="Cambria Math" panose="02040503050406030204" pitchFamily="18" charset="0"/>
                        </a:rPr>
                        <m:t>对数</m:t>
                      </m:r>
                      <m:r>
                        <a:rPr lang="zh-CN" altLang="en-US" i="1" dirty="0">
                          <a:solidFill>
                            <a:sysClr val="window" lastClr="FFFFFF"/>
                          </a:solidFill>
                          <a:latin typeface="Cambria Math" panose="02040503050406030204" pitchFamily="18" charset="0"/>
                        </a:rPr>
                        <m:t>：</m:t>
                      </m:r>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𝐿</m:t>
                      </m:r>
                      <m:d>
                        <m:d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dPr>
                        <m:e>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𝑌</m:t>
                          </m:r>
                          <m:r>
                            <a:rPr kumimoji="0" lang="en-US" altLang="zh-CN" sz="2000" b="0" i="0"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m:t>
                          </m:r>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𝑃</m:t>
                          </m:r>
                          <m:d>
                            <m:d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dPr>
                            <m:e>
                              <m:d>
                                <m:dPr>
                                  <m:begChr m:val=""/>
                                  <m:endChr m:val="|"/>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dPr>
                                <m:e>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𝑌</m:t>
                                  </m:r>
                                </m:e>
                              </m:d>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𝑋</m:t>
                              </m:r>
                            </m:e>
                          </m:d>
                        </m:e>
                      </m:d>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cs typeface="+mn-cs"/>
                        </a:rPr>
                        <m:t> </m:t>
                      </m:r>
                      <m:r>
                        <a:rPr kumimoji="0" lang="en-US" altLang="zh-CN" sz="2000" b="0" i="1" u="none" strike="noStrike" kern="0" cap="none" spc="300" normalizeH="0" baseline="0" noProof="0" dirty="0" smtClean="0">
                          <a:ln>
                            <a:noFill/>
                          </a:ln>
                          <a:solidFill>
                            <a:sysClr val="window" lastClr="FFFFFF"/>
                          </a:solidFill>
                          <a:effectLst/>
                          <a:uLnTx/>
                          <a:uFillTx/>
                          <a:latin typeface="Cambria Math" panose="02040503050406030204" pitchFamily="18" charset="0"/>
                          <a:ea typeface="Cambria Math" panose="02040503050406030204" pitchFamily="18" charset="0"/>
                        </a:rPr>
                        <m:t>=</m:t>
                      </m:r>
                      <m:func>
                        <m:func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funcPr>
                        <m:fName>
                          <m:r>
                            <m:rPr>
                              <m:sty m:val="p"/>
                            </m:rPr>
                            <a:rPr kumimoji="0" lang="en-US" altLang="zh-CN" sz="2000" b="0" i="0"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log</m:t>
                          </m:r>
                        </m:fName>
                        <m:e>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𝑃</m:t>
                          </m:r>
                          <m:d>
                            <m:dPr>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dPr>
                            <m:e>
                              <m:d>
                                <m:dPr>
                                  <m:begChr m:val=""/>
                                  <m:endChr m:val="|"/>
                                  <m:ctrlP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ctrlPr>
                                </m:dPr>
                                <m:e>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𝑌</m:t>
                                  </m:r>
                                </m:e>
                              </m:d>
                              <m:r>
                                <a:rPr kumimoji="0" lang="en-US" altLang="zh-CN" sz="2000" b="0" i="1" u="none" strike="noStrike" kern="0" cap="none" spc="300" normalizeH="0" baseline="0" noProof="0" dirty="0">
                                  <a:ln>
                                    <a:noFill/>
                                  </a:ln>
                                  <a:solidFill>
                                    <a:sysClr val="window" lastClr="FFFFFF"/>
                                  </a:solidFill>
                                  <a:effectLst/>
                                  <a:uLnTx/>
                                  <a:uFillTx/>
                                  <a:latin typeface="Cambria Math" panose="02040503050406030204" pitchFamily="18" charset="0"/>
                                  <a:cs typeface="+mn-cs"/>
                                </a:rPr>
                                <m:t>𝑋</m:t>
                              </m:r>
                            </m:e>
                          </m:d>
                        </m:e>
                      </m:func>
                    </m:oMath>
                  </m:oMathPara>
                </a14:m>
                <a:endParaRPr kumimoji="0" lang="en-US" altLang="zh-CN" sz="2000" b="0" i="0" u="none" strike="noStrike" kern="0" cap="none" spc="30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mc:Choice>
        <mc:Fallback>
          <p:sp>
            <p:nvSpPr>
              <p:cNvPr id="17" name="内容占位符 6">
                <a:extLst>
                  <a:ext uri="{FF2B5EF4-FFF2-40B4-BE49-F238E27FC236}">
                    <a16:creationId xmlns:a16="http://schemas.microsoft.com/office/drawing/2014/main" id="{CDEDF0EC-4F91-4E07-9FCE-455A060CA6BE}"/>
                  </a:ext>
                </a:extLst>
              </p:cNvPr>
              <p:cNvSpPr txBox="1">
                <a:spLocks noRot="1" noChangeAspect="1" noMove="1" noResize="1" noEditPoints="1" noAdjustHandles="1" noChangeArrowheads="1" noChangeShapeType="1" noTextEdit="1"/>
              </p:cNvSpPr>
              <p:nvPr/>
            </p:nvSpPr>
            <p:spPr>
              <a:xfrm>
                <a:off x="621465" y="1241947"/>
                <a:ext cx="4642993" cy="4727641"/>
              </a:xfrm>
              <a:prstGeom prst="rect">
                <a:avLst/>
              </a:prstGeom>
              <a:blipFill>
                <a:blip r:embed="rId2"/>
                <a:stretch>
                  <a:fillRect l="-1444" t="-129"/>
                </a:stretch>
              </a:blipFill>
            </p:spPr>
            <p:txBody>
              <a:bodyPr/>
              <a:lstStyle/>
              <a:p>
                <a:r>
                  <a:rPr lang="zh-CN" altLang="en-US">
                    <a:noFill/>
                  </a:rPr>
                  <a:t> </a:t>
                </a:r>
              </a:p>
            </p:txBody>
          </p:sp>
        </mc:Fallback>
      </mc:AlternateContent>
      <p:pic>
        <p:nvPicPr>
          <p:cNvPr id="18" name="图片占位符 2">
            <a:extLst>
              <a:ext uri="{FF2B5EF4-FFF2-40B4-BE49-F238E27FC236}">
                <a16:creationId xmlns:a16="http://schemas.microsoft.com/office/drawing/2014/main" id="{3DF86B72-AF52-4513-AD38-4D093BFF4E36}"/>
              </a:ext>
            </a:extLst>
          </p:cNvPr>
          <p:cNvPicPr>
            <a:picLocks noChangeAspect="1"/>
          </p:cNvPicPr>
          <p:nvPr/>
        </p:nvPicPr>
        <p:blipFill>
          <a:blip r:embed="rId3">
            <a:extLst>
              <a:ext uri="{28A0092B-C50C-407E-A947-70E740481C1C}">
                <a14:useLocalDpi xmlns:a14="http://schemas.microsoft.com/office/drawing/2010/main" val="0"/>
              </a:ext>
            </a:extLst>
          </a:blip>
          <a:srcRect t="927" b="927"/>
          <a:stretch>
            <a:fillRect/>
          </a:stretch>
        </p:blipFill>
        <p:spPr>
          <a:xfrm>
            <a:off x="5410956" y="1840943"/>
            <a:ext cx="5807450" cy="3529650"/>
          </a:xfrm>
          <a:prstGeom prst="rect">
            <a:avLst/>
          </a:prstGeom>
        </p:spPr>
      </p:pic>
    </p:spTree>
    <p:extLst>
      <p:ext uri="{BB962C8B-B14F-4D97-AF65-F5344CB8AC3E}">
        <p14:creationId xmlns:p14="http://schemas.microsoft.com/office/powerpoint/2010/main" val="41091353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1352</TotalTime>
  <Words>1490</Words>
  <Application>Microsoft Office PowerPoint</Application>
  <PresentationFormat>宽屏</PresentationFormat>
  <Paragraphs>272</Paragraphs>
  <Slides>32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新細明體</vt:lpstr>
      <vt:lpstr>等线</vt:lpstr>
      <vt:lpstr>等线 Light</vt:lpstr>
      <vt:lpstr>微软雅黑</vt:lpstr>
      <vt:lpstr>微软雅黑 Light</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Damon</dc:creator>
  <cp:lastModifiedBy>ES Jue</cp:lastModifiedBy>
  <cp:revision>216</cp:revision>
  <dcterms:created xsi:type="dcterms:W3CDTF">2016-03-27T11:55:56Z</dcterms:created>
  <dcterms:modified xsi:type="dcterms:W3CDTF">2020-08-18T07:14:47Z</dcterms:modified>
</cp:coreProperties>
</file>